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23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7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39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45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26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1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76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128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76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36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66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82D11-5597-4D21-BA61-B6DA2241FE01}" type="datetimeFigureOut">
              <a:rPr lang="de-DE" smtClean="0"/>
              <a:t>01.04.2015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635E6-C766-4EFB-9B18-330469FA4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20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3568" y="148281"/>
            <a:ext cx="5904000" cy="540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Bottom</a:t>
            </a:r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Boden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164 x 150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027568" y="148281"/>
            <a:ext cx="3240000" cy="540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Front</a:t>
            </a:r>
            <a:b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Vorderseite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 x 150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2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8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4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0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56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92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28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64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439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3568" y="148281"/>
            <a:ext cx="5904000" cy="540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Deckel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164 x 150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027568" y="148281"/>
            <a:ext cx="3240000" cy="540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Back</a:t>
            </a:r>
            <a:b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Rückseite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 x 150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2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8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4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0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56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92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28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643568" y="5548281"/>
            <a:ext cx="360000" cy="360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33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1" y="65901"/>
            <a:ext cx="2952000" cy="5904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Links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82 x 164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017901" y="65901"/>
            <a:ext cx="2952000" cy="5904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Rechts</a:t>
            </a:r>
            <a:b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0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Right</a:t>
            </a:r>
            <a:endParaRPr lang="de-DE" sz="10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de-DE" sz="10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82 x 164</a:t>
            </a:r>
            <a:endParaRPr lang="de-DE" sz="1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33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Office PowerPoint</Application>
  <PresentationFormat>A4-Papier (210x297 mm)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singer</dc:creator>
  <cp:lastModifiedBy>singer</cp:lastModifiedBy>
  <cp:revision>6</cp:revision>
  <dcterms:created xsi:type="dcterms:W3CDTF">2015-04-01T12:08:48Z</dcterms:created>
  <dcterms:modified xsi:type="dcterms:W3CDTF">2015-04-01T14:26:17Z</dcterms:modified>
</cp:coreProperties>
</file>