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6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A1B820-B51F-3D40-A42D-4CF7FD6CB165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3A58A-7F5C-4A4B-A33E-7DDB717E1C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506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teacher should ask first to students if they know what is a polygon. From there the activity should start.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teacher should give</a:t>
            </a:r>
            <a:r>
              <a:rPr lang="en-US" baseline="0" dirty="0" smtClean="0"/>
              <a:t> to each student the “Identify polygons” worksheet and let them do the work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teacher should now introduce the concept of tessellation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teacher should give</a:t>
            </a:r>
            <a:r>
              <a:rPr lang="en-US" baseline="0" dirty="0" smtClean="0"/>
              <a:t> to each student the “Identify Regular Tessellations” worksheet and let them do the work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teacher should give</a:t>
            </a:r>
            <a:r>
              <a:rPr lang="en-US" baseline="0" dirty="0" smtClean="0"/>
              <a:t> to each student the “Identify </a:t>
            </a:r>
            <a:r>
              <a:rPr lang="en-US" baseline="0" dirty="0" err="1" smtClean="0"/>
              <a:t>SemiRegular</a:t>
            </a:r>
            <a:r>
              <a:rPr lang="en-US" baseline="0" dirty="0" smtClean="0"/>
              <a:t> Tessellations” worksheet and let them do the work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teacher should give</a:t>
            </a:r>
            <a:r>
              <a:rPr lang="en-US" baseline="0" dirty="0" smtClean="0"/>
              <a:t> to each student the “Build your own Tessellation” worksheet and invite students to use the plastic pieces to make there own tessellations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3A58A-7F5C-4A4B-A33E-7DDB717E1C6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7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834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05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851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91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01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88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625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10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185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168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264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588E4-DA1E-FB4A-A7BA-5F87809B1003}" type="datetimeFigureOut">
              <a:rPr lang="en-US" smtClean="0"/>
              <a:t>12/08/16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E79C0-6A9E-1743-8E97-0BB847A92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17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2821426"/>
            <a:ext cx="68551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"/>
                <a:cs typeface="Arial"/>
              </a:rPr>
              <a:t>What is a polygon?</a:t>
            </a:r>
            <a:endParaRPr lang="en-US" sz="6000" dirty="0">
              <a:latin typeface="Arial"/>
              <a:cs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548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2821426"/>
            <a:ext cx="68551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"/>
                <a:cs typeface="Arial"/>
              </a:rPr>
              <a:t>Identify polygons?</a:t>
            </a:r>
            <a:endParaRPr lang="en-US" sz="6000" dirty="0">
              <a:latin typeface="Arial"/>
              <a:cs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41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2821426"/>
            <a:ext cx="68551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"/>
                <a:cs typeface="Arial"/>
              </a:rPr>
              <a:t>Tessellations</a:t>
            </a:r>
            <a:endParaRPr lang="en-US" sz="6000" dirty="0">
              <a:latin typeface="Arial"/>
              <a:cs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36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2821426"/>
            <a:ext cx="68551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"/>
                <a:cs typeface="Arial"/>
              </a:rPr>
              <a:t>Identify Regular Tessellations</a:t>
            </a:r>
            <a:endParaRPr lang="en-US" sz="6000" dirty="0">
              <a:latin typeface="Arial"/>
              <a:cs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213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2821426"/>
            <a:ext cx="68551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"/>
                <a:cs typeface="Arial"/>
              </a:rPr>
              <a:t>Identify </a:t>
            </a:r>
            <a:r>
              <a:rPr lang="en-US" sz="6000" dirty="0" err="1" smtClean="0">
                <a:latin typeface="Arial"/>
                <a:cs typeface="Arial"/>
              </a:rPr>
              <a:t>SemiRegular</a:t>
            </a:r>
            <a:r>
              <a:rPr lang="en-US" sz="6000" dirty="0" smtClean="0">
                <a:latin typeface="Arial"/>
                <a:cs typeface="Arial"/>
              </a:rPr>
              <a:t> Tessellations</a:t>
            </a:r>
            <a:endParaRPr lang="en-US" sz="6000" dirty="0">
              <a:latin typeface="Arial"/>
              <a:cs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296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2821426"/>
            <a:ext cx="68551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"/>
                <a:cs typeface="Arial"/>
              </a:rPr>
              <a:t>Build your own tessellation</a:t>
            </a:r>
            <a:endParaRPr lang="en-US" sz="6000" dirty="0">
              <a:latin typeface="Arial"/>
              <a:cs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83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1810702"/>
            <a:ext cx="68551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"/>
                <a:cs typeface="Arial"/>
              </a:rPr>
              <a:t>“</a:t>
            </a:r>
            <a:r>
              <a:rPr lang="en-US" sz="6000" dirty="0" err="1" smtClean="0">
                <a:latin typeface="Arial"/>
                <a:cs typeface="Arial"/>
              </a:rPr>
              <a:t>Calçada</a:t>
            </a:r>
            <a:r>
              <a:rPr lang="en-US" sz="6000" dirty="0" smtClean="0">
                <a:latin typeface="Arial"/>
                <a:cs typeface="Arial"/>
              </a:rPr>
              <a:t> Portuguesa” – a brief history</a:t>
            </a:r>
            <a:endParaRPr lang="en-US" sz="6000" dirty="0">
              <a:latin typeface="Arial"/>
              <a:cs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999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1810702"/>
            <a:ext cx="685516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dirty="0" err="1"/>
              <a:t>There</a:t>
            </a:r>
            <a:r>
              <a:rPr lang="pt-PT" sz="4000" dirty="0"/>
              <a:t> </a:t>
            </a:r>
            <a:r>
              <a:rPr lang="pt-PT" sz="4000" dirty="0" err="1"/>
              <a:t>is</a:t>
            </a:r>
            <a:r>
              <a:rPr lang="pt-PT" sz="4000" dirty="0"/>
              <a:t> a </a:t>
            </a:r>
            <a:r>
              <a:rPr lang="pt-PT" sz="4000" dirty="0" err="1"/>
              <a:t>city</a:t>
            </a:r>
            <a:r>
              <a:rPr lang="pt-PT" sz="4000" dirty="0"/>
              <a:t> </a:t>
            </a:r>
            <a:r>
              <a:rPr lang="pt-PT" sz="4000" dirty="0" err="1"/>
              <a:t>in</a:t>
            </a:r>
            <a:r>
              <a:rPr lang="pt-PT" sz="4000" dirty="0"/>
              <a:t> </a:t>
            </a:r>
            <a:r>
              <a:rPr lang="pt-PT" sz="4000" dirty="0" err="1"/>
              <a:t>the</a:t>
            </a:r>
            <a:r>
              <a:rPr lang="pt-PT" sz="4000" dirty="0"/>
              <a:t> </a:t>
            </a:r>
            <a:r>
              <a:rPr lang="pt-PT" sz="4000" dirty="0" err="1"/>
              <a:t>world</a:t>
            </a:r>
            <a:r>
              <a:rPr lang="pt-PT" sz="4000" dirty="0"/>
              <a:t> </a:t>
            </a:r>
            <a:r>
              <a:rPr lang="pt-PT" sz="4000" dirty="0" err="1"/>
              <a:t>that</a:t>
            </a:r>
            <a:r>
              <a:rPr lang="pt-PT" sz="4000" dirty="0"/>
              <a:t> </a:t>
            </a:r>
            <a:r>
              <a:rPr lang="pt-PT" sz="4000" dirty="0" err="1"/>
              <a:t>is</a:t>
            </a:r>
            <a:r>
              <a:rPr lang="pt-PT" sz="4000" dirty="0"/>
              <a:t> </a:t>
            </a:r>
            <a:r>
              <a:rPr lang="pt-PT" sz="4000" dirty="0" err="1"/>
              <a:t>unique</a:t>
            </a:r>
            <a:r>
              <a:rPr lang="pt-PT" sz="4000" dirty="0"/>
              <a:t> </a:t>
            </a:r>
            <a:r>
              <a:rPr lang="pt-PT" sz="4000" dirty="0" err="1"/>
              <a:t>by</a:t>
            </a:r>
            <a:r>
              <a:rPr lang="pt-PT" sz="4000" dirty="0"/>
              <a:t> </a:t>
            </a:r>
            <a:r>
              <a:rPr lang="pt-PT" sz="4000" dirty="0" err="1"/>
              <a:t>all</a:t>
            </a:r>
            <a:r>
              <a:rPr lang="pt-PT" sz="4000" dirty="0"/>
              <a:t> </a:t>
            </a:r>
            <a:r>
              <a:rPr lang="pt-PT" sz="4000" dirty="0" err="1"/>
              <a:t>the</a:t>
            </a:r>
            <a:r>
              <a:rPr lang="pt-PT" sz="4000" dirty="0"/>
              <a:t> </a:t>
            </a:r>
            <a:r>
              <a:rPr lang="pt-PT" sz="4000" dirty="0" err="1"/>
              <a:t>tessellations</a:t>
            </a:r>
            <a:r>
              <a:rPr lang="pt-PT" sz="4000" dirty="0"/>
              <a:t> </a:t>
            </a:r>
            <a:r>
              <a:rPr lang="pt-PT" sz="4000" dirty="0" err="1"/>
              <a:t>that</a:t>
            </a:r>
            <a:r>
              <a:rPr lang="pt-PT" sz="4000" dirty="0"/>
              <a:t> </a:t>
            </a:r>
            <a:r>
              <a:rPr lang="pt-PT" sz="4000" dirty="0" err="1"/>
              <a:t>existed</a:t>
            </a:r>
            <a:r>
              <a:rPr lang="pt-PT" sz="4000" dirty="0"/>
              <a:t> </a:t>
            </a:r>
            <a:r>
              <a:rPr lang="pt-PT" sz="4000" dirty="0" err="1"/>
              <a:t>in</a:t>
            </a:r>
            <a:r>
              <a:rPr lang="pt-PT" sz="4000" dirty="0"/>
              <a:t> </a:t>
            </a:r>
            <a:r>
              <a:rPr lang="pt-PT" sz="4000" dirty="0" err="1"/>
              <a:t>the</a:t>
            </a:r>
            <a:r>
              <a:rPr lang="pt-PT" sz="4000" dirty="0"/>
              <a:t> </a:t>
            </a:r>
            <a:r>
              <a:rPr lang="pt-PT" sz="4000" dirty="0" err="1"/>
              <a:t>streets</a:t>
            </a:r>
            <a:r>
              <a:rPr lang="pt-PT" sz="4000" dirty="0"/>
              <a:t>.</a:t>
            </a:r>
          </a:p>
          <a:p>
            <a:r>
              <a:rPr lang="pt-PT" sz="4000" dirty="0"/>
              <a:t> </a:t>
            </a:r>
          </a:p>
          <a:p>
            <a:r>
              <a:rPr lang="pt-PT" sz="4000" dirty="0" err="1"/>
              <a:t>Lisbon</a:t>
            </a:r>
            <a:r>
              <a:rPr lang="pt-PT" sz="4000" dirty="0"/>
              <a:t>, </a:t>
            </a:r>
            <a:r>
              <a:rPr lang="pt-PT" sz="4000" dirty="0" err="1"/>
              <a:t>in</a:t>
            </a:r>
            <a:r>
              <a:rPr lang="pt-PT" sz="4000" dirty="0"/>
              <a:t> Portugal </a:t>
            </a:r>
            <a:r>
              <a:rPr lang="pt-PT" sz="4000" dirty="0" err="1"/>
              <a:t>is</a:t>
            </a:r>
            <a:r>
              <a:rPr lang="pt-PT" sz="4000" dirty="0"/>
              <a:t> </a:t>
            </a:r>
            <a:r>
              <a:rPr lang="pt-PT" sz="4000" dirty="0" err="1"/>
              <a:t>that</a:t>
            </a:r>
            <a:r>
              <a:rPr lang="pt-PT" sz="4000" dirty="0"/>
              <a:t> </a:t>
            </a:r>
            <a:r>
              <a:rPr lang="pt-PT" sz="4000" dirty="0" err="1"/>
              <a:t>city</a:t>
            </a:r>
            <a:r>
              <a:rPr lang="pt-PT" sz="4000" dirty="0"/>
              <a:t>.</a:t>
            </a: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670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7421" y="1810702"/>
            <a:ext cx="685516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dirty="0" err="1"/>
              <a:t>In</a:t>
            </a:r>
            <a:r>
              <a:rPr lang="pt-PT" sz="4000" dirty="0"/>
              <a:t> general </a:t>
            </a:r>
            <a:r>
              <a:rPr lang="pt-PT" sz="4000" dirty="0" err="1"/>
              <a:t>it’s</a:t>
            </a:r>
            <a:r>
              <a:rPr lang="pt-PT" sz="4000" dirty="0"/>
              <a:t> </a:t>
            </a:r>
            <a:r>
              <a:rPr lang="pt-PT" sz="4000" dirty="0" err="1"/>
              <a:t>made</a:t>
            </a:r>
            <a:r>
              <a:rPr lang="pt-PT" sz="4000" dirty="0"/>
              <a:t> </a:t>
            </a:r>
            <a:r>
              <a:rPr lang="pt-PT" sz="4000" dirty="0" err="1"/>
              <a:t>with</a:t>
            </a:r>
            <a:r>
              <a:rPr lang="pt-PT" sz="4000" dirty="0"/>
              <a:t> </a:t>
            </a:r>
            <a:r>
              <a:rPr lang="pt-PT" sz="4000" dirty="0" err="1"/>
              <a:t>white</a:t>
            </a:r>
            <a:r>
              <a:rPr lang="pt-PT" sz="4000" dirty="0"/>
              <a:t> </a:t>
            </a:r>
            <a:r>
              <a:rPr lang="pt-PT" sz="4000" dirty="0" err="1"/>
              <a:t>and</a:t>
            </a:r>
            <a:r>
              <a:rPr lang="pt-PT" sz="4000" dirty="0"/>
              <a:t> </a:t>
            </a:r>
            <a:r>
              <a:rPr lang="pt-PT" sz="4000" dirty="0" err="1"/>
              <a:t>black</a:t>
            </a:r>
            <a:r>
              <a:rPr lang="pt-PT" sz="4000" dirty="0"/>
              <a:t> </a:t>
            </a:r>
            <a:r>
              <a:rPr lang="pt-PT" sz="4000" dirty="0" err="1"/>
              <a:t>limestone</a:t>
            </a:r>
            <a:r>
              <a:rPr lang="pt-PT" sz="4000" dirty="0"/>
              <a:t>. </a:t>
            </a:r>
            <a:r>
              <a:rPr lang="pt-PT" sz="4000" dirty="0" err="1"/>
              <a:t>In</a:t>
            </a:r>
            <a:r>
              <a:rPr lang="pt-PT" sz="4000" dirty="0"/>
              <a:t> </a:t>
            </a:r>
            <a:r>
              <a:rPr lang="pt-PT" sz="4000" dirty="0" err="1"/>
              <a:t>the</a:t>
            </a:r>
            <a:r>
              <a:rPr lang="pt-PT" sz="4000" dirty="0"/>
              <a:t> </a:t>
            </a:r>
            <a:r>
              <a:rPr lang="pt-PT" sz="4000" dirty="0" err="1"/>
              <a:t>begin</a:t>
            </a:r>
            <a:r>
              <a:rPr lang="pt-PT" sz="4000" dirty="0"/>
              <a:t> </a:t>
            </a:r>
            <a:r>
              <a:rPr lang="pt-PT" sz="4000" dirty="0" err="1"/>
              <a:t>of</a:t>
            </a:r>
            <a:r>
              <a:rPr lang="pt-PT" sz="4000" dirty="0"/>
              <a:t> </a:t>
            </a:r>
            <a:r>
              <a:rPr lang="pt-PT" sz="4000" dirty="0" err="1"/>
              <a:t>the</a:t>
            </a:r>
            <a:r>
              <a:rPr lang="pt-PT" sz="4000" dirty="0"/>
              <a:t> </a:t>
            </a:r>
            <a:r>
              <a:rPr lang="pt-PT" sz="4000" dirty="0" err="1"/>
              <a:t>nineteenth</a:t>
            </a:r>
            <a:r>
              <a:rPr lang="pt-PT" sz="4000" dirty="0"/>
              <a:t> </a:t>
            </a:r>
            <a:r>
              <a:rPr lang="pt-PT" sz="4000" dirty="0" err="1"/>
              <a:t>century</a:t>
            </a:r>
            <a:r>
              <a:rPr lang="pt-PT" sz="4000" dirty="0"/>
              <a:t> </a:t>
            </a:r>
            <a:r>
              <a:rPr lang="pt-PT" sz="4000" dirty="0" err="1"/>
              <a:t>the</a:t>
            </a:r>
            <a:r>
              <a:rPr lang="pt-PT" sz="4000" dirty="0"/>
              <a:t> </a:t>
            </a:r>
            <a:r>
              <a:rPr lang="pt-PT" sz="4000" dirty="0" err="1"/>
              <a:t>streets</a:t>
            </a:r>
            <a:r>
              <a:rPr lang="pt-PT" sz="4000" dirty="0"/>
              <a:t> </a:t>
            </a:r>
            <a:r>
              <a:rPr lang="pt-PT" sz="4000" dirty="0" err="1"/>
              <a:t>begin</a:t>
            </a:r>
            <a:r>
              <a:rPr lang="pt-PT" sz="4000" dirty="0"/>
              <a:t> to </a:t>
            </a:r>
            <a:r>
              <a:rPr lang="pt-PT" sz="4000" dirty="0" err="1"/>
              <a:t>have</a:t>
            </a:r>
            <a:r>
              <a:rPr lang="pt-PT" sz="4000" dirty="0"/>
              <a:t> </a:t>
            </a:r>
            <a:r>
              <a:rPr lang="pt-PT" sz="4000" dirty="0" err="1"/>
              <a:t>this</a:t>
            </a:r>
            <a:r>
              <a:rPr lang="pt-PT" sz="4000" dirty="0"/>
              <a:t> </a:t>
            </a:r>
            <a:r>
              <a:rPr lang="pt-PT" sz="4000" dirty="0" err="1"/>
              <a:t>type</a:t>
            </a:r>
            <a:r>
              <a:rPr lang="pt-PT" sz="4000" dirty="0"/>
              <a:t> </a:t>
            </a:r>
            <a:r>
              <a:rPr lang="pt-PT" sz="4000" dirty="0" err="1"/>
              <a:t>of</a:t>
            </a:r>
            <a:r>
              <a:rPr lang="pt-PT" sz="4000" dirty="0"/>
              <a:t> </a:t>
            </a:r>
            <a:r>
              <a:rPr lang="pt-PT" sz="4000" dirty="0" err="1"/>
              <a:t>floor</a:t>
            </a:r>
            <a:r>
              <a:rPr lang="pt-PT" sz="4000" dirty="0"/>
              <a:t>. </a:t>
            </a:r>
          </a:p>
          <a:p>
            <a:r>
              <a:rPr lang="pt-PT" sz="4000" dirty="0"/>
              <a:t> </a:t>
            </a:r>
          </a:p>
          <a:p>
            <a:r>
              <a:rPr lang="pt-PT" sz="4000" dirty="0" err="1"/>
              <a:t>Here</a:t>
            </a:r>
            <a:r>
              <a:rPr lang="pt-PT" sz="4000" dirty="0"/>
              <a:t> </a:t>
            </a:r>
            <a:r>
              <a:rPr lang="pt-PT" sz="4000" dirty="0" err="1"/>
              <a:t>you</a:t>
            </a:r>
            <a:r>
              <a:rPr lang="pt-PT" sz="4000" dirty="0"/>
              <a:t> can </a:t>
            </a:r>
            <a:r>
              <a:rPr lang="pt-PT" sz="4000" dirty="0" err="1"/>
              <a:t>find</a:t>
            </a:r>
            <a:r>
              <a:rPr lang="pt-PT" sz="40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48700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pic>
        <p:nvPicPr>
          <p:cNvPr id="2" name="Picture 1" descr="6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928" y="1224658"/>
            <a:ext cx="6215328" cy="466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03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pic>
        <p:nvPicPr>
          <p:cNvPr id="3" name="Picture 2" descr="6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922" y="1195478"/>
            <a:ext cx="624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1074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pic>
        <p:nvPicPr>
          <p:cNvPr id="2" name="Picture 1" descr="6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741" y="1218045"/>
            <a:ext cx="624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276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575" y="1708113"/>
            <a:ext cx="6264000" cy="417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41632" y="5818123"/>
            <a:ext cx="4997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Photo Credit by </a:t>
            </a:r>
            <a:r>
              <a:rPr lang="en-US" dirty="0" err="1" smtClean="0"/>
              <a:t>Jo</a:t>
            </a:r>
            <a:r>
              <a:rPr lang="en-US" dirty="0" err="1" smtClean="0"/>
              <a:t>ão</a:t>
            </a:r>
            <a:r>
              <a:rPr lang="en-US" dirty="0" smtClean="0"/>
              <a:t> </a:t>
            </a:r>
            <a:r>
              <a:rPr lang="en-US" dirty="0" err="1" smtClean="0"/>
              <a:t>Ferrand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575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112" y="0"/>
            <a:ext cx="2110185" cy="2115762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596" y="4810624"/>
            <a:ext cx="2177312" cy="21701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40368" y="1917778"/>
            <a:ext cx="7036587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4000" dirty="0" err="1">
                <a:latin typeface="Arial"/>
                <a:cs typeface="Arial"/>
              </a:rPr>
              <a:t>This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smtClean="0">
                <a:latin typeface="Arial"/>
                <a:cs typeface="Arial"/>
              </a:rPr>
              <a:t>are </a:t>
            </a:r>
            <a:r>
              <a:rPr lang="pt-PT" sz="4000" dirty="0" err="1">
                <a:latin typeface="Arial"/>
                <a:cs typeface="Arial"/>
              </a:rPr>
              <a:t>only</a:t>
            </a:r>
            <a:r>
              <a:rPr lang="pt-PT" sz="4000" dirty="0">
                <a:latin typeface="Arial"/>
                <a:cs typeface="Arial"/>
              </a:rPr>
              <a:t> a </a:t>
            </a:r>
            <a:r>
              <a:rPr lang="pt-PT" sz="4000" dirty="0" err="1">
                <a:latin typeface="Arial"/>
                <a:cs typeface="Arial"/>
              </a:rPr>
              <a:t>few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of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them</a:t>
            </a:r>
            <a:r>
              <a:rPr lang="pt-PT" sz="4000" dirty="0">
                <a:latin typeface="Arial"/>
                <a:cs typeface="Arial"/>
              </a:rPr>
              <a:t>. </a:t>
            </a:r>
            <a:r>
              <a:rPr lang="pt-PT" sz="4000" dirty="0" err="1">
                <a:latin typeface="Arial"/>
                <a:cs typeface="Arial"/>
              </a:rPr>
              <a:t>The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important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here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is</a:t>
            </a:r>
            <a:r>
              <a:rPr lang="pt-PT" sz="4000" dirty="0">
                <a:latin typeface="Arial"/>
                <a:cs typeface="Arial"/>
              </a:rPr>
              <a:t> to show </a:t>
            </a:r>
            <a:r>
              <a:rPr lang="pt-PT" sz="4000" dirty="0" err="1">
                <a:latin typeface="Arial"/>
                <a:cs typeface="Arial"/>
              </a:rPr>
              <a:t>that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math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is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all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around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in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our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lives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and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the</a:t>
            </a:r>
            <a:r>
              <a:rPr lang="pt-PT" sz="4000" dirty="0">
                <a:latin typeface="Arial"/>
                <a:cs typeface="Arial"/>
              </a:rPr>
              <a:t> use </a:t>
            </a:r>
            <a:r>
              <a:rPr lang="pt-PT" sz="4000" dirty="0" err="1">
                <a:latin typeface="Arial"/>
                <a:cs typeface="Arial"/>
              </a:rPr>
              <a:t>of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math</a:t>
            </a:r>
            <a:r>
              <a:rPr lang="pt-PT" sz="4000" dirty="0">
                <a:latin typeface="Arial"/>
                <a:cs typeface="Arial"/>
              </a:rPr>
              <a:t> can </a:t>
            </a:r>
            <a:r>
              <a:rPr lang="pt-PT" sz="4000" dirty="0" err="1">
                <a:latin typeface="Arial"/>
                <a:cs typeface="Arial"/>
              </a:rPr>
              <a:t>produce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beautiful</a:t>
            </a:r>
            <a:r>
              <a:rPr lang="pt-PT" sz="4000" dirty="0">
                <a:latin typeface="Arial"/>
                <a:cs typeface="Arial"/>
              </a:rPr>
              <a:t> </a:t>
            </a:r>
            <a:r>
              <a:rPr lang="pt-PT" sz="4000" dirty="0" err="1">
                <a:latin typeface="Arial"/>
                <a:cs typeface="Arial"/>
              </a:rPr>
              <a:t>things</a:t>
            </a:r>
            <a:r>
              <a:rPr lang="pt-PT" sz="4000" dirty="0">
                <a:latin typeface="Arial"/>
                <a:cs typeface="Arial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328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243</Words>
  <Application>Microsoft Macintosh PowerPoint</Application>
  <PresentationFormat>On-screen Show (4:3)</PresentationFormat>
  <Paragraphs>35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Miguel Augusto</dc:creator>
  <cp:lastModifiedBy>Miguel Augusto</cp:lastModifiedBy>
  <cp:revision>4</cp:revision>
  <dcterms:created xsi:type="dcterms:W3CDTF">2016-08-12T10:10:04Z</dcterms:created>
  <dcterms:modified xsi:type="dcterms:W3CDTF">2016-08-12T10:50:55Z</dcterms:modified>
</cp:coreProperties>
</file>