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4" r:id="rId3"/>
    <p:sldId id="265" r:id="rId4"/>
    <p:sldId id="266" r:id="rId5"/>
    <p:sldId id="267" r:id="rId6"/>
    <p:sldId id="268" r:id="rId7"/>
    <p:sldId id="269" r:id="rId8"/>
  </p:sldIdLst>
  <p:sldSz cx="9906000" cy="6858000" type="A4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42" autoAdjust="0"/>
    <p:restoredTop sz="94660"/>
  </p:normalViewPr>
  <p:slideViewPr>
    <p:cSldViewPr>
      <p:cViewPr>
        <p:scale>
          <a:sx n="80" d="100"/>
          <a:sy n="80" d="100"/>
        </p:scale>
        <p:origin x="-666" y="-234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2130426"/>
            <a:ext cx="84201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CCD60A-316B-47CE-A424-32AC4728E8AA}" type="datetimeFigureOut">
              <a:rPr lang="en-CA"/>
              <a:pPr>
                <a:defRPr/>
              </a:pPr>
              <a:t>18/12/2014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D39814-FA60-4310-8475-396552639D5A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002850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CE520D-5170-4E88-929A-F33AD7B85BC3}" type="datetimeFigureOut">
              <a:rPr lang="en-CA"/>
              <a:pPr>
                <a:defRPr/>
              </a:pPr>
              <a:t>18/12/2014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1A22B4-6679-47B3-B9CA-90AD50BAD9FD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2166423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780337" y="274639"/>
            <a:ext cx="2414588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6575" y="274639"/>
            <a:ext cx="7078663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6CDDD1-A29A-432B-B4BB-67D9AB383426}" type="datetimeFigureOut">
              <a:rPr lang="en-CA"/>
              <a:pPr>
                <a:defRPr/>
              </a:pPr>
              <a:t>18/12/2014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75C91D-B4C8-4FFF-91D3-7D83A6E16C1E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0262272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86E300-EEFE-4074-A1CC-607E61A939EA}" type="datetimeFigureOut">
              <a:rPr lang="en-CA"/>
              <a:pPr>
                <a:defRPr/>
              </a:pPr>
              <a:t>18/12/2014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3E3875-0C96-4D91-B206-72258EC3BD77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3904126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2506" y="4406901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2F4334-6BC1-448B-A5E0-A457EAEB4FCE}" type="datetimeFigureOut">
              <a:rPr lang="en-CA"/>
              <a:pPr>
                <a:defRPr/>
              </a:pPr>
              <a:t>18/12/2014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76AE14-D40C-4CD7-8D18-15B1CE6C39EC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1667784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6575" y="1600201"/>
            <a:ext cx="474662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48300" y="1600201"/>
            <a:ext cx="474662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30F029-652F-4AF8-8771-6B123DE0BCE2}" type="datetimeFigureOut">
              <a:rPr lang="en-CA"/>
              <a:pPr>
                <a:defRPr/>
              </a:pPr>
              <a:t>18/12/2014</a:t>
            </a:fld>
            <a:endParaRPr lang="en-CA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A6E840-C142-4766-9465-ACC0C1A6BE3A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649148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32111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32111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EE9DDC-0796-4D33-AD37-67B62D242446}" type="datetimeFigureOut">
              <a:rPr lang="en-CA"/>
              <a:pPr>
                <a:defRPr/>
              </a:pPr>
              <a:t>18/12/2014</a:t>
            </a:fld>
            <a:endParaRPr lang="en-CA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C60379-CE67-4F8A-92D2-61D1EE2F5099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309014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64E276-216C-42C3-AF28-62917AC1AEFA}" type="datetimeFigureOut">
              <a:rPr lang="en-CA"/>
              <a:pPr>
                <a:defRPr/>
              </a:pPr>
              <a:t>18/12/2014</a:t>
            </a:fld>
            <a:endParaRPr lang="en-CA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6D3D9C-2E46-4602-837D-A843E01CDCEC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381332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4DFAA6-B4B3-4EAE-B22C-1097BF61EB7E}" type="datetimeFigureOut">
              <a:rPr lang="en-CA"/>
              <a:pPr>
                <a:defRPr/>
              </a:pPr>
              <a:t>18/12/2014</a:t>
            </a:fld>
            <a:endParaRPr lang="en-CA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236F3C-806B-4818-BE92-07AFDE103E10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9396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72971" y="273051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300" y="1435101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25A5F2-C650-43F2-B40E-D9BCDBA9B070}" type="datetimeFigureOut">
              <a:rPr lang="en-CA"/>
              <a:pPr>
                <a:defRPr/>
              </a:pPr>
              <a:t>18/12/2014</a:t>
            </a:fld>
            <a:endParaRPr lang="en-CA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356576-7A03-4548-B267-DDF092CDD4D3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2442227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CA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7604D4-3402-46B7-8E3F-B955B36FD2EE}" type="datetimeFigureOut">
              <a:rPr lang="en-CA"/>
              <a:pPr>
                <a:defRPr/>
              </a:pPr>
              <a:t>18/12/2014</a:t>
            </a:fld>
            <a:endParaRPr lang="en-CA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C2123F-C9D4-4550-92F6-7DF893627740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9906439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95300" y="274638"/>
            <a:ext cx="8915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  <a:endParaRPr lang="en-CA" altLang="en-US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95300" y="1600200"/>
            <a:ext cx="89154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  <a:endParaRPr lang="en-CA" alt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95300" y="6356350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A058D6DD-31D3-4BC5-9A47-6E2AD4059F94}" type="datetimeFigureOut">
              <a:rPr lang="en-CA"/>
              <a:pPr>
                <a:defRPr/>
              </a:pPr>
              <a:t>18/12/2014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84550" y="6356350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099300" y="6356350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56EAA22C-36CC-4EC1-B35F-49954B349079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g"/><Relationship Id="rId4" Type="http://schemas.openxmlformats.org/officeDocument/2006/relationships/image" Target="../media/image3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g"/><Relationship Id="rId4" Type="http://schemas.openxmlformats.org/officeDocument/2006/relationships/image" Target="../media/image6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g"/><Relationship Id="rId4" Type="http://schemas.openxmlformats.org/officeDocument/2006/relationships/image" Target="../media/image8.jp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g"/><Relationship Id="rId4" Type="http://schemas.openxmlformats.org/officeDocument/2006/relationships/image" Target="../media/image10.jp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g"/><Relationship Id="rId4" Type="http://schemas.openxmlformats.org/officeDocument/2006/relationships/image" Target="../media/image8.jp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g"/><Relationship Id="rId7" Type="http://schemas.openxmlformats.org/officeDocument/2006/relationships/image" Target="../media/image4.jpg"/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jpg"/><Relationship Id="rId5" Type="http://schemas.openxmlformats.org/officeDocument/2006/relationships/image" Target="../media/image2.jpg"/><Relationship Id="rId4" Type="http://schemas.openxmlformats.org/officeDocument/2006/relationships/image" Target="../media/image14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06585594"/>
              </p:ext>
            </p:extLst>
          </p:nvPr>
        </p:nvGraphicFramePr>
        <p:xfrm>
          <a:off x="0" y="0"/>
          <a:ext cx="8495738" cy="59467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9989"/>
                <a:gridCol w="2591920"/>
                <a:gridCol w="2591920"/>
                <a:gridCol w="2591920"/>
                <a:gridCol w="359989"/>
              </a:tblGrid>
              <a:tr h="762096">
                <a:tc>
                  <a:txBody>
                    <a:bodyPr/>
                    <a:lstStyle/>
                    <a:p>
                      <a:pPr algn="ctr"/>
                      <a:endParaRPr lang="en-CA" sz="1800" dirty="0"/>
                    </a:p>
                  </a:txBody>
                  <a:tcPr marL="91441" marR="91441" marT="45726" marB="4572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CA" sz="1800" dirty="0" smtClean="0">
                          <a:solidFill>
                            <a:schemeClr val="tx1"/>
                          </a:solidFill>
                        </a:rPr>
                        <a:t>Brick</a:t>
                      </a:r>
                      <a:r>
                        <a:rPr lang="en-CA" sz="1800" baseline="0" dirty="0" smtClean="0">
                          <a:solidFill>
                            <a:schemeClr val="tx1"/>
                          </a:solidFill>
                        </a:rPr>
                        <a:t> &amp; wood</a:t>
                      </a:r>
                      <a:endParaRPr lang="en-CA" sz="1800" dirty="0">
                        <a:solidFill>
                          <a:schemeClr val="tx1"/>
                        </a:solidFill>
                      </a:endParaRPr>
                    </a:p>
                  </a:txBody>
                  <a:tcPr marL="91441" marR="91441" marT="45726" marB="45726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CA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CA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CA" sz="1800" dirty="0"/>
                    </a:p>
                  </a:txBody>
                  <a:tcPr marL="91441" marR="91441" marT="45726" marB="45726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296170">
                <a:tc>
                  <a:txBody>
                    <a:bodyPr/>
                    <a:lstStyle/>
                    <a:p>
                      <a:pPr algn="ctr"/>
                      <a:endParaRPr lang="en-CA" sz="1800" dirty="0"/>
                    </a:p>
                  </a:txBody>
                  <a:tcPr marL="91441" marR="91441" marT="45726" marB="4572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/>
                      <a:endParaRPr lang="en-CA" sz="1800" dirty="0"/>
                    </a:p>
                  </a:txBody>
                  <a:tcPr marL="91441" marR="91441" marT="45726" marB="4572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>
                      <a:blip r:embed="rId2"/>
                      <a:stretch>
                        <a:fillRect/>
                      </a:stretch>
                    </a:blip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endParaRPr lang="en-CA" sz="1800" dirty="0"/>
                    </a:p>
                  </a:txBody>
                  <a:tcPr marL="91441" marR="91441" marT="45726" marB="4572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>
                      <a:blip r:embed="rId2"/>
                      <a:stretch>
                        <a:fillRect/>
                      </a:stretch>
                    </a:blip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endParaRPr lang="en-CA" sz="1800" dirty="0"/>
                    </a:p>
                  </a:txBody>
                  <a:tcPr marL="91441" marR="91441" marT="45726" marB="4572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>
                      <a:blip r:embed="rId2"/>
                      <a:stretch>
                        <a:fillRect/>
                      </a:stretch>
                    </a:blip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CA" sz="1800" dirty="0"/>
                    </a:p>
                  </a:txBody>
                  <a:tcPr marL="91441" marR="91441" marT="45726" marB="4572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296170">
                <a:tc>
                  <a:txBody>
                    <a:bodyPr/>
                    <a:lstStyle/>
                    <a:p>
                      <a:pPr algn="ctr"/>
                      <a:endParaRPr lang="en-CA" sz="1800" dirty="0"/>
                    </a:p>
                  </a:txBody>
                  <a:tcPr marL="91441" marR="91441" marT="45726" marB="4572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CA" sz="1800" dirty="0"/>
                    </a:p>
                  </a:txBody>
                  <a:tcPr marL="91441" marR="91441" marT="45726" marB="4572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 dpi="0" rotWithShape="1">
                      <a:blip r:embed="rId3"/>
                      <a:srcRect/>
                      <a:stretch>
                        <a:fillRect/>
                      </a:stretch>
                    </a:blipFill>
                  </a:tcPr>
                </a:tc>
                <a:tc vMerge="1">
                  <a:txBody>
                    <a:bodyPr/>
                    <a:lstStyle/>
                    <a:p>
                      <a:endParaRPr lang="en-CA" sz="1800" dirty="0"/>
                    </a:p>
                  </a:txBody>
                  <a:tcPr marL="91441" marR="91441" marT="45726" marB="4572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 dpi="0" rotWithShape="1">
                      <a:blip r:embed="rId3"/>
                      <a:srcRect/>
                      <a:stretch>
                        <a:fillRect/>
                      </a:stretch>
                    </a:blipFill>
                  </a:tcPr>
                </a:tc>
                <a:tc vMerge="1">
                  <a:txBody>
                    <a:bodyPr/>
                    <a:lstStyle/>
                    <a:p>
                      <a:endParaRPr lang="en-CA" sz="1800" dirty="0"/>
                    </a:p>
                  </a:txBody>
                  <a:tcPr marL="91441" marR="91441" marT="45726" marB="4572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 dpi="0" rotWithShape="1">
                      <a:blip r:embed="rId3"/>
                      <a:srcRect/>
                      <a:stretch>
                        <a:fillRect/>
                      </a:stretch>
                    </a:blip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CA" sz="1800" dirty="0"/>
                    </a:p>
                  </a:txBody>
                  <a:tcPr marL="91441" marR="91441" marT="45726" marB="4572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296170">
                <a:tc>
                  <a:txBody>
                    <a:bodyPr/>
                    <a:lstStyle/>
                    <a:p>
                      <a:pPr algn="ctr"/>
                      <a:endParaRPr lang="en-CA" sz="1800" dirty="0"/>
                    </a:p>
                  </a:txBody>
                  <a:tcPr marL="91441" marR="91441" marT="45726" marB="4572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/>
                      <a:endParaRPr lang="en-CA" sz="1800" dirty="0"/>
                    </a:p>
                  </a:txBody>
                  <a:tcPr marL="91441" marR="91441" marT="45726" marB="4572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>
                      <a:blip r:embed="rId4"/>
                      <a:stretch>
                        <a:fillRect/>
                      </a:stretch>
                    </a:blip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endParaRPr lang="en-CA" sz="1800" dirty="0"/>
                    </a:p>
                  </a:txBody>
                  <a:tcPr marL="91441" marR="91441" marT="45726" marB="4572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>
                      <a:blip r:embed="rId4"/>
                      <a:stretch>
                        <a:fillRect/>
                      </a:stretch>
                    </a:blip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endParaRPr lang="en-CA" sz="1800" dirty="0"/>
                    </a:p>
                  </a:txBody>
                  <a:tcPr marL="91441" marR="91441" marT="45726" marB="4572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>
                      <a:blip r:embed="rId4"/>
                      <a:stretch>
                        <a:fillRect/>
                      </a:stretch>
                    </a:blip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CA" sz="1800" dirty="0"/>
                    </a:p>
                  </a:txBody>
                  <a:tcPr marL="91441" marR="91441" marT="45726" marB="4572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296170">
                <a:tc>
                  <a:txBody>
                    <a:bodyPr/>
                    <a:lstStyle/>
                    <a:p>
                      <a:pPr algn="ctr"/>
                      <a:endParaRPr lang="en-CA" sz="1800" dirty="0"/>
                    </a:p>
                  </a:txBody>
                  <a:tcPr marL="91441" marR="91441" marT="45726" marB="4572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CA" sz="1800"/>
                    </a:p>
                  </a:txBody>
                  <a:tcPr marL="91441" marR="91441" marT="45726" marB="4572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>
                      <a:blip r:embed="rId5"/>
                      <a:stretch>
                        <a:fillRect/>
                      </a:stretch>
                    </a:blipFill>
                  </a:tcPr>
                </a:tc>
                <a:tc vMerge="1">
                  <a:txBody>
                    <a:bodyPr/>
                    <a:lstStyle/>
                    <a:p>
                      <a:endParaRPr lang="en-CA" sz="1800"/>
                    </a:p>
                  </a:txBody>
                  <a:tcPr marL="91441" marR="91441" marT="45726" marB="4572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>
                      <a:blip r:embed="rId5"/>
                      <a:stretch>
                        <a:fillRect/>
                      </a:stretch>
                    </a:blipFill>
                  </a:tcPr>
                </a:tc>
                <a:tc vMerge="1">
                  <a:txBody>
                    <a:bodyPr/>
                    <a:lstStyle/>
                    <a:p>
                      <a:endParaRPr lang="en-CA" sz="1800"/>
                    </a:p>
                  </a:txBody>
                  <a:tcPr marL="91441" marR="91441" marT="45726" marB="4572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>
                      <a:blip r:embed="rId5"/>
                      <a:stretch>
                        <a:fillRect/>
                      </a:stretch>
                    </a:blip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CA" sz="1800" dirty="0"/>
                    </a:p>
                  </a:txBody>
                  <a:tcPr marL="91441" marR="91441" marT="45726" marB="4572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24796807"/>
              </p:ext>
            </p:extLst>
          </p:nvPr>
        </p:nvGraphicFramePr>
        <p:xfrm>
          <a:off x="0" y="0"/>
          <a:ext cx="8495738" cy="59467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9989"/>
                <a:gridCol w="2591920"/>
                <a:gridCol w="2591920"/>
                <a:gridCol w="2591920"/>
                <a:gridCol w="359989"/>
              </a:tblGrid>
              <a:tr h="762096">
                <a:tc>
                  <a:txBody>
                    <a:bodyPr/>
                    <a:lstStyle/>
                    <a:p>
                      <a:pPr algn="ctr"/>
                      <a:endParaRPr lang="en-CA" sz="1800" dirty="0"/>
                    </a:p>
                  </a:txBody>
                  <a:tcPr marL="91441" marR="91441" marT="45726" marB="4572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CA" sz="1800" dirty="0" smtClean="0">
                          <a:solidFill>
                            <a:schemeClr val="tx1"/>
                          </a:solidFill>
                        </a:rPr>
                        <a:t>Brick</a:t>
                      </a:r>
                      <a:r>
                        <a:rPr lang="en-CA" sz="1800" baseline="0" dirty="0" smtClean="0">
                          <a:solidFill>
                            <a:schemeClr val="tx1"/>
                          </a:solidFill>
                        </a:rPr>
                        <a:t> &amp; wood</a:t>
                      </a:r>
                      <a:endParaRPr lang="en-CA" sz="1800" dirty="0">
                        <a:solidFill>
                          <a:schemeClr val="tx1"/>
                        </a:solidFill>
                      </a:endParaRPr>
                    </a:p>
                  </a:txBody>
                  <a:tcPr marL="91441" marR="91441" marT="45726" marB="45726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CA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CA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CA" sz="1800" dirty="0"/>
                    </a:p>
                  </a:txBody>
                  <a:tcPr marL="91441" marR="91441" marT="45726" marB="45726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296170">
                <a:tc>
                  <a:txBody>
                    <a:bodyPr/>
                    <a:lstStyle/>
                    <a:p>
                      <a:pPr algn="ctr"/>
                      <a:endParaRPr lang="en-CA" sz="1800" dirty="0"/>
                    </a:p>
                  </a:txBody>
                  <a:tcPr marL="91441" marR="91441" marT="45726" marB="4572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/>
                      <a:endParaRPr lang="en-CA" sz="1800" dirty="0"/>
                    </a:p>
                  </a:txBody>
                  <a:tcPr marL="91441" marR="91441" marT="45726" marB="4572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>
                      <a:blip r:embed="rId2"/>
                      <a:stretch>
                        <a:fillRect/>
                      </a:stretch>
                    </a:blip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endParaRPr lang="en-CA" sz="1800" dirty="0"/>
                    </a:p>
                  </a:txBody>
                  <a:tcPr marL="91441" marR="91441" marT="45726" marB="4572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>
                      <a:blip r:embed="rId2"/>
                      <a:stretch>
                        <a:fillRect/>
                      </a:stretch>
                    </a:blip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endParaRPr lang="en-CA" sz="1800" dirty="0"/>
                    </a:p>
                  </a:txBody>
                  <a:tcPr marL="91441" marR="91441" marT="45726" marB="4572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>
                      <a:blip r:embed="rId2"/>
                      <a:stretch>
                        <a:fillRect/>
                      </a:stretch>
                    </a:blip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CA" sz="1800" dirty="0"/>
                    </a:p>
                  </a:txBody>
                  <a:tcPr marL="91441" marR="91441" marT="45726" marB="4572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296170">
                <a:tc>
                  <a:txBody>
                    <a:bodyPr/>
                    <a:lstStyle/>
                    <a:p>
                      <a:pPr algn="ctr"/>
                      <a:endParaRPr lang="en-CA" sz="1800" dirty="0"/>
                    </a:p>
                  </a:txBody>
                  <a:tcPr marL="91441" marR="91441" marT="45726" marB="4572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CA" sz="1800" dirty="0"/>
                    </a:p>
                  </a:txBody>
                  <a:tcPr marL="91441" marR="91441" marT="45726" marB="4572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 dpi="0" rotWithShape="1">
                      <a:blip r:embed="rId3"/>
                      <a:srcRect/>
                      <a:stretch>
                        <a:fillRect/>
                      </a:stretch>
                    </a:blipFill>
                  </a:tcPr>
                </a:tc>
                <a:tc vMerge="1">
                  <a:txBody>
                    <a:bodyPr/>
                    <a:lstStyle/>
                    <a:p>
                      <a:endParaRPr lang="en-CA" sz="1800" dirty="0"/>
                    </a:p>
                  </a:txBody>
                  <a:tcPr marL="91441" marR="91441" marT="45726" marB="4572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 dpi="0" rotWithShape="1">
                      <a:blip r:embed="rId3"/>
                      <a:srcRect/>
                      <a:stretch>
                        <a:fillRect/>
                      </a:stretch>
                    </a:blipFill>
                  </a:tcPr>
                </a:tc>
                <a:tc vMerge="1">
                  <a:txBody>
                    <a:bodyPr/>
                    <a:lstStyle/>
                    <a:p>
                      <a:endParaRPr lang="en-CA" sz="1800" dirty="0"/>
                    </a:p>
                  </a:txBody>
                  <a:tcPr marL="91441" marR="91441" marT="45726" marB="4572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 dpi="0" rotWithShape="1">
                      <a:blip r:embed="rId3"/>
                      <a:srcRect/>
                      <a:stretch>
                        <a:fillRect/>
                      </a:stretch>
                    </a:blip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CA" sz="1800" dirty="0"/>
                    </a:p>
                  </a:txBody>
                  <a:tcPr marL="91441" marR="91441" marT="45726" marB="4572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296170">
                <a:tc>
                  <a:txBody>
                    <a:bodyPr/>
                    <a:lstStyle/>
                    <a:p>
                      <a:pPr algn="ctr"/>
                      <a:endParaRPr lang="en-CA" sz="1800" dirty="0"/>
                    </a:p>
                  </a:txBody>
                  <a:tcPr marL="91441" marR="91441" marT="45726" marB="4572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/>
                      <a:endParaRPr lang="en-CA" sz="1800" dirty="0"/>
                    </a:p>
                  </a:txBody>
                  <a:tcPr marL="91441" marR="91441" marT="45726" marB="4572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>
                      <a:blip r:embed="rId3"/>
                      <a:stretch>
                        <a:fillRect/>
                      </a:stretch>
                    </a:blip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endParaRPr lang="en-CA" sz="1800" dirty="0"/>
                    </a:p>
                  </a:txBody>
                  <a:tcPr marL="91441" marR="91441" marT="45726" marB="4572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>
                      <a:blip r:embed="rId3"/>
                      <a:stretch>
                        <a:fillRect/>
                      </a:stretch>
                    </a:blip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endParaRPr lang="en-CA" sz="1800" dirty="0"/>
                    </a:p>
                  </a:txBody>
                  <a:tcPr marL="91441" marR="91441" marT="45726" marB="4572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>
                      <a:blip r:embed="rId3"/>
                      <a:stretch>
                        <a:fillRect/>
                      </a:stretch>
                    </a:blip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CA" sz="1800" dirty="0"/>
                    </a:p>
                  </a:txBody>
                  <a:tcPr marL="91441" marR="91441" marT="45726" marB="4572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296170">
                <a:tc>
                  <a:txBody>
                    <a:bodyPr/>
                    <a:lstStyle/>
                    <a:p>
                      <a:pPr algn="ctr"/>
                      <a:endParaRPr lang="en-CA" sz="1800" dirty="0"/>
                    </a:p>
                  </a:txBody>
                  <a:tcPr marL="91441" marR="91441" marT="45726" marB="4572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CA" sz="1800"/>
                    </a:p>
                  </a:txBody>
                  <a:tcPr marL="91441" marR="91441" marT="45726" marB="4572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>
                      <a:blip r:embed="rId2"/>
                      <a:stretch>
                        <a:fillRect/>
                      </a:stretch>
                    </a:blipFill>
                  </a:tcPr>
                </a:tc>
                <a:tc vMerge="1">
                  <a:txBody>
                    <a:bodyPr/>
                    <a:lstStyle/>
                    <a:p>
                      <a:endParaRPr lang="en-CA" sz="1800"/>
                    </a:p>
                  </a:txBody>
                  <a:tcPr marL="91441" marR="91441" marT="45726" marB="4572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>
                      <a:blip r:embed="rId2"/>
                      <a:stretch>
                        <a:fillRect/>
                      </a:stretch>
                    </a:blipFill>
                  </a:tcPr>
                </a:tc>
                <a:tc vMerge="1">
                  <a:txBody>
                    <a:bodyPr/>
                    <a:lstStyle/>
                    <a:p>
                      <a:endParaRPr lang="en-CA" sz="1800"/>
                    </a:p>
                  </a:txBody>
                  <a:tcPr marL="91441" marR="91441" marT="45726" marB="4572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>
                      <a:blip r:embed="rId2"/>
                      <a:stretch>
                        <a:fillRect/>
                      </a:stretch>
                    </a:blip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CA" sz="1800" dirty="0"/>
                    </a:p>
                  </a:txBody>
                  <a:tcPr marL="91441" marR="91441" marT="45726" marB="4572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712772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41049149"/>
              </p:ext>
            </p:extLst>
          </p:nvPr>
        </p:nvGraphicFramePr>
        <p:xfrm>
          <a:off x="0" y="0"/>
          <a:ext cx="8495738" cy="59467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9989"/>
                <a:gridCol w="2591920"/>
                <a:gridCol w="2591920"/>
                <a:gridCol w="2591920"/>
                <a:gridCol w="359989"/>
              </a:tblGrid>
              <a:tr h="762096">
                <a:tc>
                  <a:txBody>
                    <a:bodyPr/>
                    <a:lstStyle/>
                    <a:p>
                      <a:pPr algn="ctr"/>
                      <a:endParaRPr lang="en-CA" sz="1800" dirty="0"/>
                    </a:p>
                  </a:txBody>
                  <a:tcPr marL="91441" marR="91441" marT="45726" marB="4572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CA" sz="1800" dirty="0" smtClean="0">
                          <a:solidFill>
                            <a:schemeClr val="tx1"/>
                          </a:solidFill>
                        </a:rPr>
                        <a:t>Brick</a:t>
                      </a:r>
                      <a:r>
                        <a:rPr lang="en-CA" sz="1800" baseline="0" dirty="0" smtClean="0">
                          <a:solidFill>
                            <a:schemeClr val="tx1"/>
                          </a:solidFill>
                        </a:rPr>
                        <a:t> &amp; wood</a:t>
                      </a:r>
                      <a:endParaRPr lang="en-CA" sz="1800" dirty="0">
                        <a:solidFill>
                          <a:schemeClr val="tx1"/>
                        </a:solidFill>
                      </a:endParaRPr>
                    </a:p>
                  </a:txBody>
                  <a:tcPr marL="91441" marR="91441" marT="45726" marB="45726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CA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CA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CA" sz="1800" dirty="0"/>
                    </a:p>
                  </a:txBody>
                  <a:tcPr marL="91441" marR="91441" marT="45726" marB="45726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296170">
                <a:tc>
                  <a:txBody>
                    <a:bodyPr/>
                    <a:lstStyle/>
                    <a:p>
                      <a:pPr algn="ctr"/>
                      <a:endParaRPr lang="en-CA" sz="1800" dirty="0"/>
                    </a:p>
                  </a:txBody>
                  <a:tcPr marL="91441" marR="91441" marT="45726" marB="4572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/>
                      <a:endParaRPr lang="en-CA" sz="1800" dirty="0"/>
                    </a:p>
                  </a:txBody>
                  <a:tcPr marL="91441" marR="91441" marT="45726" marB="4572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>
                      <a:blip r:embed="rId2"/>
                      <a:stretch>
                        <a:fillRect/>
                      </a:stretch>
                    </a:blip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endParaRPr lang="en-CA" sz="1800" dirty="0"/>
                    </a:p>
                  </a:txBody>
                  <a:tcPr marL="91441" marR="91441" marT="45726" marB="4572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>
                      <a:blip r:embed="rId2"/>
                      <a:stretch>
                        <a:fillRect/>
                      </a:stretch>
                    </a:blip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endParaRPr lang="en-CA" sz="1800" dirty="0"/>
                    </a:p>
                  </a:txBody>
                  <a:tcPr marL="91441" marR="91441" marT="45726" marB="4572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>
                      <a:blip r:embed="rId2"/>
                      <a:stretch>
                        <a:fillRect/>
                      </a:stretch>
                    </a:blip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CA" sz="1800" dirty="0"/>
                    </a:p>
                  </a:txBody>
                  <a:tcPr marL="91441" marR="91441" marT="45726" marB="4572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296170">
                <a:tc>
                  <a:txBody>
                    <a:bodyPr/>
                    <a:lstStyle/>
                    <a:p>
                      <a:pPr algn="ctr"/>
                      <a:endParaRPr lang="en-CA" sz="1800" dirty="0"/>
                    </a:p>
                  </a:txBody>
                  <a:tcPr marL="91441" marR="91441" marT="45726" marB="4572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CA" sz="1800" dirty="0"/>
                    </a:p>
                  </a:txBody>
                  <a:tcPr marL="91441" marR="91441" marT="45726" marB="4572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 dpi="0" rotWithShape="1">
                      <a:blip r:embed="rId3"/>
                      <a:srcRect/>
                      <a:stretch>
                        <a:fillRect/>
                      </a:stretch>
                    </a:blipFill>
                  </a:tcPr>
                </a:tc>
                <a:tc vMerge="1">
                  <a:txBody>
                    <a:bodyPr/>
                    <a:lstStyle/>
                    <a:p>
                      <a:endParaRPr lang="en-CA" sz="1800" dirty="0"/>
                    </a:p>
                  </a:txBody>
                  <a:tcPr marL="91441" marR="91441" marT="45726" marB="4572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 dpi="0" rotWithShape="1">
                      <a:blip r:embed="rId3"/>
                      <a:srcRect/>
                      <a:stretch>
                        <a:fillRect/>
                      </a:stretch>
                    </a:blipFill>
                  </a:tcPr>
                </a:tc>
                <a:tc vMerge="1">
                  <a:txBody>
                    <a:bodyPr/>
                    <a:lstStyle/>
                    <a:p>
                      <a:endParaRPr lang="en-CA" sz="1800" dirty="0"/>
                    </a:p>
                  </a:txBody>
                  <a:tcPr marL="91441" marR="91441" marT="45726" marB="4572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 dpi="0" rotWithShape="1">
                      <a:blip r:embed="rId3"/>
                      <a:srcRect/>
                      <a:stretch>
                        <a:fillRect/>
                      </a:stretch>
                    </a:blip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CA" sz="1800" dirty="0"/>
                    </a:p>
                  </a:txBody>
                  <a:tcPr marL="91441" marR="91441" marT="45726" marB="4572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296170">
                <a:tc>
                  <a:txBody>
                    <a:bodyPr/>
                    <a:lstStyle/>
                    <a:p>
                      <a:pPr algn="ctr"/>
                      <a:endParaRPr lang="en-CA" sz="1800" dirty="0"/>
                    </a:p>
                  </a:txBody>
                  <a:tcPr marL="91441" marR="91441" marT="45726" marB="4572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/>
                      <a:endParaRPr lang="en-CA" sz="1800" dirty="0"/>
                    </a:p>
                  </a:txBody>
                  <a:tcPr marL="91441" marR="91441" marT="45726" marB="4572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>
                      <a:blip r:embed="rId4"/>
                      <a:stretch>
                        <a:fillRect/>
                      </a:stretch>
                    </a:blip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endParaRPr lang="en-CA" sz="1800" dirty="0"/>
                    </a:p>
                  </a:txBody>
                  <a:tcPr marL="91441" marR="91441" marT="45726" marB="4572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>
                      <a:blip r:embed="rId4"/>
                      <a:stretch>
                        <a:fillRect/>
                      </a:stretch>
                    </a:blip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endParaRPr lang="en-CA" sz="1800" dirty="0"/>
                    </a:p>
                  </a:txBody>
                  <a:tcPr marL="91441" marR="91441" marT="45726" marB="4572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>
                      <a:blip r:embed="rId4"/>
                      <a:stretch>
                        <a:fillRect/>
                      </a:stretch>
                    </a:blip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CA" sz="1800" dirty="0"/>
                    </a:p>
                  </a:txBody>
                  <a:tcPr marL="91441" marR="91441" marT="45726" marB="4572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296170">
                <a:tc>
                  <a:txBody>
                    <a:bodyPr/>
                    <a:lstStyle/>
                    <a:p>
                      <a:pPr algn="ctr"/>
                      <a:endParaRPr lang="en-CA" sz="1800" dirty="0"/>
                    </a:p>
                  </a:txBody>
                  <a:tcPr marL="91441" marR="91441" marT="45726" marB="4572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CA" sz="1800"/>
                    </a:p>
                  </a:txBody>
                  <a:tcPr marL="91441" marR="91441" marT="45726" marB="4572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>
                      <a:blip r:embed="rId5"/>
                      <a:stretch>
                        <a:fillRect/>
                      </a:stretch>
                    </a:blipFill>
                  </a:tcPr>
                </a:tc>
                <a:tc vMerge="1">
                  <a:txBody>
                    <a:bodyPr/>
                    <a:lstStyle/>
                    <a:p>
                      <a:endParaRPr lang="en-CA" sz="1800"/>
                    </a:p>
                  </a:txBody>
                  <a:tcPr marL="91441" marR="91441" marT="45726" marB="4572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>
                      <a:blip r:embed="rId5"/>
                      <a:stretch>
                        <a:fillRect/>
                      </a:stretch>
                    </a:blipFill>
                  </a:tcPr>
                </a:tc>
                <a:tc vMerge="1">
                  <a:txBody>
                    <a:bodyPr/>
                    <a:lstStyle/>
                    <a:p>
                      <a:endParaRPr lang="en-CA" sz="1800"/>
                    </a:p>
                  </a:txBody>
                  <a:tcPr marL="91441" marR="91441" marT="45726" marB="4572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>
                      <a:blip r:embed="rId5"/>
                      <a:stretch>
                        <a:fillRect/>
                      </a:stretch>
                    </a:blip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CA" sz="1800" dirty="0"/>
                    </a:p>
                  </a:txBody>
                  <a:tcPr marL="91441" marR="91441" marT="45726" marB="4572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712772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03741374"/>
              </p:ext>
            </p:extLst>
          </p:nvPr>
        </p:nvGraphicFramePr>
        <p:xfrm>
          <a:off x="0" y="0"/>
          <a:ext cx="8495738" cy="59467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9989"/>
                <a:gridCol w="2591920"/>
                <a:gridCol w="2591920"/>
                <a:gridCol w="2591920"/>
                <a:gridCol w="359989"/>
              </a:tblGrid>
              <a:tr h="762096">
                <a:tc>
                  <a:txBody>
                    <a:bodyPr/>
                    <a:lstStyle/>
                    <a:p>
                      <a:pPr algn="ctr"/>
                      <a:endParaRPr lang="en-CA" sz="1800" dirty="0"/>
                    </a:p>
                  </a:txBody>
                  <a:tcPr marL="91441" marR="91441" marT="45726" marB="4572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CA" sz="1800" dirty="0" smtClean="0">
                          <a:solidFill>
                            <a:schemeClr val="tx1"/>
                          </a:solidFill>
                        </a:rPr>
                        <a:t>Brick</a:t>
                      </a:r>
                      <a:r>
                        <a:rPr lang="en-CA" sz="1800" baseline="0" dirty="0" smtClean="0">
                          <a:solidFill>
                            <a:schemeClr val="tx1"/>
                          </a:solidFill>
                        </a:rPr>
                        <a:t> &amp; wood</a:t>
                      </a:r>
                      <a:endParaRPr lang="en-CA" sz="1800" dirty="0">
                        <a:solidFill>
                          <a:schemeClr val="tx1"/>
                        </a:solidFill>
                      </a:endParaRPr>
                    </a:p>
                  </a:txBody>
                  <a:tcPr marL="91441" marR="91441" marT="45726" marB="45726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CA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CA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CA" sz="1800" dirty="0"/>
                    </a:p>
                  </a:txBody>
                  <a:tcPr marL="91441" marR="91441" marT="45726" marB="45726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296170">
                <a:tc>
                  <a:txBody>
                    <a:bodyPr/>
                    <a:lstStyle/>
                    <a:p>
                      <a:pPr algn="ctr"/>
                      <a:endParaRPr lang="en-CA" sz="1800" dirty="0"/>
                    </a:p>
                  </a:txBody>
                  <a:tcPr marL="91441" marR="91441" marT="45726" marB="4572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/>
                      <a:endParaRPr lang="en-CA" sz="1800" dirty="0"/>
                    </a:p>
                  </a:txBody>
                  <a:tcPr marL="91441" marR="91441" marT="45726" marB="4572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>
                      <a:blip r:embed="rId2"/>
                      <a:stretch>
                        <a:fillRect/>
                      </a:stretch>
                    </a:blip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endParaRPr lang="en-CA" sz="1800" dirty="0"/>
                    </a:p>
                  </a:txBody>
                  <a:tcPr marL="91441" marR="91441" marT="45726" marB="4572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>
                      <a:blip r:embed="rId2"/>
                      <a:stretch>
                        <a:fillRect/>
                      </a:stretch>
                    </a:blip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endParaRPr lang="en-CA" sz="1800" dirty="0"/>
                    </a:p>
                  </a:txBody>
                  <a:tcPr marL="91441" marR="91441" marT="45726" marB="4572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>
                      <a:blip r:embed="rId2"/>
                      <a:stretch>
                        <a:fillRect/>
                      </a:stretch>
                    </a:blip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CA" sz="1800" dirty="0"/>
                    </a:p>
                  </a:txBody>
                  <a:tcPr marL="91441" marR="91441" marT="45726" marB="4572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296170">
                <a:tc>
                  <a:txBody>
                    <a:bodyPr/>
                    <a:lstStyle/>
                    <a:p>
                      <a:pPr algn="ctr"/>
                      <a:endParaRPr lang="en-CA" sz="1800" dirty="0"/>
                    </a:p>
                  </a:txBody>
                  <a:tcPr marL="91441" marR="91441" marT="45726" marB="4572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CA" sz="1800" dirty="0"/>
                    </a:p>
                  </a:txBody>
                  <a:tcPr marL="91441" marR="91441" marT="45726" marB="4572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 dpi="0" rotWithShape="1">
                      <a:blip r:embed="rId3"/>
                      <a:srcRect/>
                      <a:stretch>
                        <a:fillRect/>
                      </a:stretch>
                    </a:blipFill>
                  </a:tcPr>
                </a:tc>
                <a:tc vMerge="1">
                  <a:txBody>
                    <a:bodyPr/>
                    <a:lstStyle/>
                    <a:p>
                      <a:endParaRPr lang="en-CA" sz="1800" dirty="0"/>
                    </a:p>
                  </a:txBody>
                  <a:tcPr marL="91441" marR="91441" marT="45726" marB="4572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 dpi="0" rotWithShape="1">
                      <a:blip r:embed="rId3"/>
                      <a:srcRect/>
                      <a:stretch>
                        <a:fillRect/>
                      </a:stretch>
                    </a:blipFill>
                  </a:tcPr>
                </a:tc>
                <a:tc vMerge="1">
                  <a:txBody>
                    <a:bodyPr/>
                    <a:lstStyle/>
                    <a:p>
                      <a:endParaRPr lang="en-CA" sz="1800" dirty="0"/>
                    </a:p>
                  </a:txBody>
                  <a:tcPr marL="91441" marR="91441" marT="45726" marB="4572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 dpi="0" rotWithShape="1">
                      <a:blip r:embed="rId3"/>
                      <a:srcRect/>
                      <a:stretch>
                        <a:fillRect/>
                      </a:stretch>
                    </a:blip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CA" sz="1800" dirty="0"/>
                    </a:p>
                  </a:txBody>
                  <a:tcPr marL="91441" marR="91441" marT="45726" marB="4572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296170">
                <a:tc>
                  <a:txBody>
                    <a:bodyPr/>
                    <a:lstStyle/>
                    <a:p>
                      <a:pPr algn="ctr"/>
                      <a:endParaRPr lang="en-CA" sz="1800" dirty="0"/>
                    </a:p>
                  </a:txBody>
                  <a:tcPr marL="91441" marR="91441" marT="45726" marB="4572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/>
                      <a:endParaRPr lang="en-CA" sz="1800" dirty="0"/>
                    </a:p>
                  </a:txBody>
                  <a:tcPr marL="91441" marR="91441" marT="45726" marB="4572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>
                      <a:blip r:embed="rId4"/>
                      <a:stretch>
                        <a:fillRect/>
                      </a:stretch>
                    </a:blip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endParaRPr lang="en-CA" sz="1800" dirty="0"/>
                    </a:p>
                  </a:txBody>
                  <a:tcPr marL="91441" marR="91441" marT="45726" marB="4572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>
                      <a:blip r:embed="rId4"/>
                      <a:stretch>
                        <a:fillRect/>
                      </a:stretch>
                    </a:blip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endParaRPr lang="en-CA" sz="1800" dirty="0"/>
                    </a:p>
                  </a:txBody>
                  <a:tcPr marL="91441" marR="91441" marT="45726" marB="4572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>
                      <a:blip r:embed="rId4"/>
                      <a:stretch>
                        <a:fillRect/>
                      </a:stretch>
                    </a:blip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CA" sz="1800" dirty="0"/>
                    </a:p>
                  </a:txBody>
                  <a:tcPr marL="91441" marR="91441" marT="45726" marB="4572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296170">
                <a:tc>
                  <a:txBody>
                    <a:bodyPr/>
                    <a:lstStyle/>
                    <a:p>
                      <a:pPr algn="ctr"/>
                      <a:endParaRPr lang="en-CA" sz="1800" dirty="0"/>
                    </a:p>
                  </a:txBody>
                  <a:tcPr marL="91441" marR="91441" marT="45726" marB="4572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CA" sz="1800"/>
                    </a:p>
                  </a:txBody>
                  <a:tcPr marL="91441" marR="91441" marT="45726" marB="4572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>
                      <a:blip r:embed="rId5"/>
                      <a:stretch>
                        <a:fillRect/>
                      </a:stretch>
                    </a:blipFill>
                  </a:tcPr>
                </a:tc>
                <a:tc vMerge="1">
                  <a:txBody>
                    <a:bodyPr/>
                    <a:lstStyle/>
                    <a:p>
                      <a:endParaRPr lang="en-CA" sz="1800"/>
                    </a:p>
                  </a:txBody>
                  <a:tcPr marL="91441" marR="91441" marT="45726" marB="4572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>
                      <a:blip r:embed="rId5"/>
                      <a:stretch>
                        <a:fillRect/>
                      </a:stretch>
                    </a:blipFill>
                  </a:tcPr>
                </a:tc>
                <a:tc vMerge="1">
                  <a:txBody>
                    <a:bodyPr/>
                    <a:lstStyle/>
                    <a:p>
                      <a:endParaRPr lang="en-CA" sz="1800"/>
                    </a:p>
                  </a:txBody>
                  <a:tcPr marL="91441" marR="91441" marT="45726" marB="4572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>
                      <a:blip r:embed="rId5"/>
                      <a:stretch>
                        <a:fillRect/>
                      </a:stretch>
                    </a:blip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CA" sz="1800" dirty="0"/>
                    </a:p>
                  </a:txBody>
                  <a:tcPr marL="91441" marR="91441" marT="45726" marB="4572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712772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73844751"/>
              </p:ext>
            </p:extLst>
          </p:nvPr>
        </p:nvGraphicFramePr>
        <p:xfrm>
          <a:off x="0" y="0"/>
          <a:ext cx="8495738" cy="59467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9989"/>
                <a:gridCol w="2591920"/>
                <a:gridCol w="2591920"/>
                <a:gridCol w="2591920"/>
                <a:gridCol w="359989"/>
              </a:tblGrid>
              <a:tr h="762096">
                <a:tc>
                  <a:txBody>
                    <a:bodyPr/>
                    <a:lstStyle/>
                    <a:p>
                      <a:pPr algn="ctr"/>
                      <a:endParaRPr lang="en-CA" sz="1800" dirty="0"/>
                    </a:p>
                  </a:txBody>
                  <a:tcPr marL="91441" marR="91441" marT="45726" marB="4572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CA" sz="1800" dirty="0" smtClean="0">
                          <a:solidFill>
                            <a:schemeClr val="tx1"/>
                          </a:solidFill>
                        </a:rPr>
                        <a:t>Brick</a:t>
                      </a:r>
                      <a:r>
                        <a:rPr lang="en-CA" sz="1800" baseline="0" dirty="0" smtClean="0">
                          <a:solidFill>
                            <a:schemeClr val="tx1"/>
                          </a:solidFill>
                        </a:rPr>
                        <a:t> &amp; wood</a:t>
                      </a:r>
                      <a:endParaRPr lang="en-CA" sz="1800" dirty="0">
                        <a:solidFill>
                          <a:schemeClr val="tx1"/>
                        </a:solidFill>
                      </a:endParaRPr>
                    </a:p>
                  </a:txBody>
                  <a:tcPr marL="91441" marR="91441" marT="45726" marB="45726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CA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CA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CA" sz="1800" dirty="0"/>
                    </a:p>
                  </a:txBody>
                  <a:tcPr marL="91441" marR="91441" marT="45726" marB="45726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296170">
                <a:tc>
                  <a:txBody>
                    <a:bodyPr/>
                    <a:lstStyle/>
                    <a:p>
                      <a:pPr algn="ctr"/>
                      <a:endParaRPr lang="en-CA" sz="1800" dirty="0"/>
                    </a:p>
                  </a:txBody>
                  <a:tcPr marL="91441" marR="91441" marT="45726" marB="4572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/>
                      <a:endParaRPr lang="en-CA" sz="1800" dirty="0"/>
                    </a:p>
                  </a:txBody>
                  <a:tcPr marL="91441" marR="91441" marT="45726" marB="4572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>
                      <a:blip r:embed="rId2"/>
                      <a:stretch>
                        <a:fillRect/>
                      </a:stretch>
                    </a:blip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endParaRPr lang="en-CA" sz="1800" dirty="0"/>
                    </a:p>
                  </a:txBody>
                  <a:tcPr marL="91441" marR="91441" marT="45726" marB="4572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>
                      <a:blip r:embed="rId2"/>
                      <a:stretch>
                        <a:fillRect/>
                      </a:stretch>
                    </a:blip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endParaRPr lang="en-CA" sz="1800" dirty="0"/>
                    </a:p>
                  </a:txBody>
                  <a:tcPr marL="91441" marR="91441" marT="45726" marB="4572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>
                      <a:blip r:embed="rId2"/>
                      <a:stretch>
                        <a:fillRect/>
                      </a:stretch>
                    </a:blip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CA" sz="1800" dirty="0"/>
                    </a:p>
                  </a:txBody>
                  <a:tcPr marL="91441" marR="91441" marT="45726" marB="4572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296170">
                <a:tc>
                  <a:txBody>
                    <a:bodyPr/>
                    <a:lstStyle/>
                    <a:p>
                      <a:pPr algn="ctr"/>
                      <a:endParaRPr lang="en-CA" sz="1800" dirty="0"/>
                    </a:p>
                  </a:txBody>
                  <a:tcPr marL="91441" marR="91441" marT="45726" marB="4572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CA" sz="1800" dirty="0"/>
                    </a:p>
                  </a:txBody>
                  <a:tcPr marL="91441" marR="91441" marT="45726" marB="4572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 dpi="0" rotWithShape="1">
                      <a:blip r:embed="rId3"/>
                      <a:srcRect/>
                      <a:stretch>
                        <a:fillRect/>
                      </a:stretch>
                    </a:blipFill>
                  </a:tcPr>
                </a:tc>
                <a:tc vMerge="1">
                  <a:txBody>
                    <a:bodyPr/>
                    <a:lstStyle/>
                    <a:p>
                      <a:endParaRPr lang="en-CA" sz="1800" dirty="0"/>
                    </a:p>
                  </a:txBody>
                  <a:tcPr marL="91441" marR="91441" marT="45726" marB="4572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 dpi="0" rotWithShape="1">
                      <a:blip r:embed="rId3"/>
                      <a:srcRect/>
                      <a:stretch>
                        <a:fillRect/>
                      </a:stretch>
                    </a:blipFill>
                  </a:tcPr>
                </a:tc>
                <a:tc vMerge="1">
                  <a:txBody>
                    <a:bodyPr/>
                    <a:lstStyle/>
                    <a:p>
                      <a:endParaRPr lang="en-CA" sz="1800" dirty="0"/>
                    </a:p>
                  </a:txBody>
                  <a:tcPr marL="91441" marR="91441" marT="45726" marB="4572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 dpi="0" rotWithShape="1">
                      <a:blip r:embed="rId3"/>
                      <a:srcRect/>
                      <a:stretch>
                        <a:fillRect/>
                      </a:stretch>
                    </a:blip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CA" sz="1800" dirty="0"/>
                    </a:p>
                  </a:txBody>
                  <a:tcPr marL="91441" marR="91441" marT="45726" marB="4572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296170">
                <a:tc>
                  <a:txBody>
                    <a:bodyPr/>
                    <a:lstStyle/>
                    <a:p>
                      <a:pPr algn="ctr"/>
                      <a:endParaRPr lang="en-CA" sz="1800" dirty="0"/>
                    </a:p>
                  </a:txBody>
                  <a:tcPr marL="91441" marR="91441" marT="45726" marB="4572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/>
                      <a:endParaRPr lang="en-CA" sz="1800" dirty="0"/>
                    </a:p>
                  </a:txBody>
                  <a:tcPr marL="91441" marR="91441" marT="45726" marB="4572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>
                      <a:blip r:embed="rId4"/>
                      <a:stretch>
                        <a:fillRect/>
                      </a:stretch>
                    </a:blip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endParaRPr lang="en-CA" sz="1800" dirty="0"/>
                    </a:p>
                  </a:txBody>
                  <a:tcPr marL="91441" marR="91441" marT="45726" marB="4572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>
                      <a:blip r:embed="rId4"/>
                      <a:stretch>
                        <a:fillRect/>
                      </a:stretch>
                    </a:blip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endParaRPr lang="en-CA" sz="1800" dirty="0"/>
                    </a:p>
                  </a:txBody>
                  <a:tcPr marL="91441" marR="91441" marT="45726" marB="4572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>
                      <a:blip r:embed="rId4"/>
                      <a:stretch>
                        <a:fillRect/>
                      </a:stretch>
                    </a:blip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CA" sz="1800" dirty="0"/>
                    </a:p>
                  </a:txBody>
                  <a:tcPr marL="91441" marR="91441" marT="45726" marB="4572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296170">
                <a:tc>
                  <a:txBody>
                    <a:bodyPr/>
                    <a:lstStyle/>
                    <a:p>
                      <a:pPr algn="ctr"/>
                      <a:endParaRPr lang="en-CA" sz="1800" dirty="0"/>
                    </a:p>
                  </a:txBody>
                  <a:tcPr marL="91441" marR="91441" marT="45726" marB="4572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CA" sz="1800"/>
                    </a:p>
                  </a:txBody>
                  <a:tcPr marL="91441" marR="91441" marT="45726" marB="4572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>
                      <a:blip r:embed="rId5"/>
                      <a:stretch>
                        <a:fillRect/>
                      </a:stretch>
                    </a:blipFill>
                  </a:tcPr>
                </a:tc>
                <a:tc vMerge="1">
                  <a:txBody>
                    <a:bodyPr/>
                    <a:lstStyle/>
                    <a:p>
                      <a:endParaRPr lang="en-CA" sz="1800"/>
                    </a:p>
                  </a:txBody>
                  <a:tcPr marL="91441" marR="91441" marT="45726" marB="4572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>
                      <a:blip r:embed="rId5"/>
                      <a:stretch>
                        <a:fillRect/>
                      </a:stretch>
                    </a:blipFill>
                  </a:tcPr>
                </a:tc>
                <a:tc vMerge="1">
                  <a:txBody>
                    <a:bodyPr/>
                    <a:lstStyle/>
                    <a:p>
                      <a:endParaRPr lang="en-CA" sz="1800"/>
                    </a:p>
                  </a:txBody>
                  <a:tcPr marL="91441" marR="91441" marT="45726" marB="4572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>
                      <a:blip r:embed="rId5"/>
                      <a:stretch>
                        <a:fillRect/>
                      </a:stretch>
                    </a:blip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CA" sz="1800" dirty="0"/>
                    </a:p>
                  </a:txBody>
                  <a:tcPr marL="91441" marR="91441" marT="45726" marB="4572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393491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73484710"/>
              </p:ext>
            </p:extLst>
          </p:nvPr>
        </p:nvGraphicFramePr>
        <p:xfrm>
          <a:off x="0" y="0"/>
          <a:ext cx="8495738" cy="59467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9989"/>
                <a:gridCol w="2591920"/>
                <a:gridCol w="2591920"/>
                <a:gridCol w="2591920"/>
                <a:gridCol w="359989"/>
              </a:tblGrid>
              <a:tr h="762096">
                <a:tc>
                  <a:txBody>
                    <a:bodyPr/>
                    <a:lstStyle/>
                    <a:p>
                      <a:pPr algn="ctr"/>
                      <a:endParaRPr lang="en-CA" sz="1800" dirty="0"/>
                    </a:p>
                  </a:txBody>
                  <a:tcPr marL="91441" marR="91441" marT="45726" marB="4572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CA" sz="1800" dirty="0" smtClean="0">
                          <a:solidFill>
                            <a:schemeClr val="tx1"/>
                          </a:solidFill>
                        </a:rPr>
                        <a:t>Brick</a:t>
                      </a:r>
                      <a:r>
                        <a:rPr lang="en-CA" sz="1800" baseline="0" dirty="0" smtClean="0">
                          <a:solidFill>
                            <a:schemeClr val="tx1"/>
                          </a:solidFill>
                        </a:rPr>
                        <a:t> &amp; wood</a:t>
                      </a:r>
                      <a:endParaRPr lang="en-CA" sz="1800" dirty="0">
                        <a:solidFill>
                          <a:schemeClr val="tx1"/>
                        </a:solidFill>
                      </a:endParaRPr>
                    </a:p>
                  </a:txBody>
                  <a:tcPr marL="91441" marR="91441" marT="45726" marB="45726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CA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CA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CA" sz="1800" dirty="0"/>
                    </a:p>
                  </a:txBody>
                  <a:tcPr marL="91441" marR="91441" marT="45726" marB="45726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296170">
                <a:tc>
                  <a:txBody>
                    <a:bodyPr/>
                    <a:lstStyle/>
                    <a:p>
                      <a:pPr algn="ctr"/>
                      <a:endParaRPr lang="en-CA" sz="1800" dirty="0"/>
                    </a:p>
                  </a:txBody>
                  <a:tcPr marL="91441" marR="91441" marT="45726" marB="4572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4">
                  <a:txBody>
                    <a:bodyPr/>
                    <a:lstStyle/>
                    <a:p>
                      <a:pPr algn="ctr"/>
                      <a:endParaRPr lang="en-CA" sz="1800" dirty="0"/>
                    </a:p>
                  </a:txBody>
                  <a:tcPr marL="91441" marR="91441" marT="45726" marB="4572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>
                      <a:blip r:embed="rId2"/>
                      <a:stretch>
                        <a:fillRect/>
                      </a:stretch>
                    </a:blipFill>
                  </a:tcPr>
                </a:tc>
                <a:tc rowSpan="4">
                  <a:txBody>
                    <a:bodyPr/>
                    <a:lstStyle/>
                    <a:p>
                      <a:pPr algn="ctr"/>
                      <a:endParaRPr lang="en-CA" sz="1800" dirty="0"/>
                    </a:p>
                  </a:txBody>
                  <a:tcPr marL="91441" marR="91441" marT="45726" marB="4572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>
                      <a:blip r:embed="rId2"/>
                      <a:stretch>
                        <a:fillRect/>
                      </a:stretch>
                    </a:blipFill>
                  </a:tcPr>
                </a:tc>
                <a:tc rowSpan="4">
                  <a:txBody>
                    <a:bodyPr/>
                    <a:lstStyle/>
                    <a:p>
                      <a:pPr algn="ctr"/>
                      <a:endParaRPr lang="en-CA" sz="1800" dirty="0"/>
                    </a:p>
                  </a:txBody>
                  <a:tcPr marL="91441" marR="91441" marT="45726" marB="4572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>
                      <a:blip r:embed="rId2"/>
                      <a:stretch>
                        <a:fillRect/>
                      </a:stretch>
                    </a:blip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CA" sz="1800" dirty="0"/>
                    </a:p>
                  </a:txBody>
                  <a:tcPr marL="91441" marR="91441" marT="45726" marB="4572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296170">
                <a:tc>
                  <a:txBody>
                    <a:bodyPr/>
                    <a:lstStyle/>
                    <a:p>
                      <a:pPr algn="ctr"/>
                      <a:endParaRPr lang="en-CA" sz="1800" dirty="0"/>
                    </a:p>
                  </a:txBody>
                  <a:tcPr marL="91441" marR="91441" marT="45726" marB="4572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CA" sz="1800" dirty="0"/>
                    </a:p>
                  </a:txBody>
                  <a:tcPr marL="91441" marR="91441" marT="45726" marB="4572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 dpi="0" rotWithShape="1">
                      <a:blip r:embed="rId3"/>
                      <a:srcRect/>
                      <a:stretch>
                        <a:fillRect/>
                      </a:stretch>
                    </a:blipFill>
                  </a:tcPr>
                </a:tc>
                <a:tc vMerge="1">
                  <a:txBody>
                    <a:bodyPr/>
                    <a:lstStyle/>
                    <a:p>
                      <a:endParaRPr lang="en-CA" sz="1800" dirty="0"/>
                    </a:p>
                  </a:txBody>
                  <a:tcPr marL="91441" marR="91441" marT="45726" marB="4572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 dpi="0" rotWithShape="1">
                      <a:blip r:embed="rId3"/>
                      <a:srcRect/>
                      <a:stretch>
                        <a:fillRect/>
                      </a:stretch>
                    </a:blipFill>
                  </a:tcPr>
                </a:tc>
                <a:tc vMerge="1">
                  <a:txBody>
                    <a:bodyPr/>
                    <a:lstStyle/>
                    <a:p>
                      <a:endParaRPr lang="en-CA" sz="1800" dirty="0"/>
                    </a:p>
                  </a:txBody>
                  <a:tcPr marL="91441" marR="91441" marT="45726" marB="4572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 dpi="0" rotWithShape="1">
                      <a:blip r:embed="rId3"/>
                      <a:srcRect/>
                      <a:stretch>
                        <a:fillRect/>
                      </a:stretch>
                    </a:blip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CA" sz="1800" dirty="0"/>
                    </a:p>
                  </a:txBody>
                  <a:tcPr marL="91441" marR="91441" marT="45726" marB="4572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296170">
                <a:tc>
                  <a:txBody>
                    <a:bodyPr/>
                    <a:lstStyle/>
                    <a:p>
                      <a:pPr algn="ctr"/>
                      <a:endParaRPr lang="en-CA" sz="1800" dirty="0"/>
                    </a:p>
                  </a:txBody>
                  <a:tcPr marL="91441" marR="91441" marT="45726" marB="4572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CA" sz="1800" dirty="0"/>
                    </a:p>
                  </a:txBody>
                  <a:tcPr marL="91441" marR="91441" marT="45726" marB="4572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>
                      <a:blip r:embed="rId4"/>
                      <a:stretch>
                        <a:fillRect/>
                      </a:stretch>
                    </a:blip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CA" sz="1800" dirty="0"/>
                    </a:p>
                  </a:txBody>
                  <a:tcPr marL="91441" marR="91441" marT="45726" marB="4572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>
                      <a:blip r:embed="rId4"/>
                      <a:stretch>
                        <a:fillRect/>
                      </a:stretch>
                    </a:blip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CA" sz="1800" dirty="0"/>
                    </a:p>
                  </a:txBody>
                  <a:tcPr marL="91441" marR="91441" marT="45726" marB="4572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>
                      <a:blip r:embed="rId4"/>
                      <a:stretch>
                        <a:fillRect/>
                      </a:stretch>
                    </a:blip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CA" sz="1800" dirty="0"/>
                    </a:p>
                  </a:txBody>
                  <a:tcPr marL="91441" marR="91441" marT="45726" marB="4572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296170">
                <a:tc>
                  <a:txBody>
                    <a:bodyPr/>
                    <a:lstStyle/>
                    <a:p>
                      <a:pPr algn="ctr"/>
                      <a:endParaRPr lang="en-CA" sz="1800" dirty="0"/>
                    </a:p>
                  </a:txBody>
                  <a:tcPr marL="91441" marR="91441" marT="45726" marB="4572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CA" sz="1800"/>
                    </a:p>
                  </a:txBody>
                  <a:tcPr marL="91441" marR="91441" marT="45726" marB="4572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>
                      <a:blip r:embed="rId5"/>
                      <a:stretch>
                        <a:fillRect/>
                      </a:stretch>
                    </a:blipFill>
                  </a:tcPr>
                </a:tc>
                <a:tc vMerge="1">
                  <a:txBody>
                    <a:bodyPr/>
                    <a:lstStyle/>
                    <a:p>
                      <a:endParaRPr lang="en-CA" sz="1800"/>
                    </a:p>
                  </a:txBody>
                  <a:tcPr marL="91441" marR="91441" marT="45726" marB="4572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>
                      <a:blip r:embed="rId5"/>
                      <a:stretch>
                        <a:fillRect/>
                      </a:stretch>
                    </a:blipFill>
                  </a:tcPr>
                </a:tc>
                <a:tc vMerge="1">
                  <a:txBody>
                    <a:bodyPr/>
                    <a:lstStyle/>
                    <a:p>
                      <a:endParaRPr lang="en-CA" sz="1800"/>
                    </a:p>
                  </a:txBody>
                  <a:tcPr marL="91441" marR="91441" marT="45726" marB="4572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>
                      <a:blip r:embed="rId5"/>
                      <a:stretch>
                        <a:fillRect/>
                      </a:stretch>
                    </a:blip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CA" sz="1800" dirty="0"/>
                    </a:p>
                  </a:txBody>
                  <a:tcPr marL="91441" marR="91441" marT="45726" marB="4572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393491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61935485"/>
              </p:ext>
            </p:extLst>
          </p:nvPr>
        </p:nvGraphicFramePr>
        <p:xfrm>
          <a:off x="0" y="0"/>
          <a:ext cx="8495738" cy="59467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9989"/>
                <a:gridCol w="2591920"/>
                <a:gridCol w="2591920"/>
                <a:gridCol w="2591920"/>
                <a:gridCol w="359989"/>
              </a:tblGrid>
              <a:tr h="762096">
                <a:tc>
                  <a:txBody>
                    <a:bodyPr/>
                    <a:lstStyle/>
                    <a:p>
                      <a:pPr algn="ctr"/>
                      <a:endParaRPr lang="en-CA" sz="1800" dirty="0"/>
                    </a:p>
                  </a:txBody>
                  <a:tcPr marL="91441" marR="91441" marT="45726" marB="4572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CA" sz="1800" dirty="0" smtClean="0">
                          <a:solidFill>
                            <a:schemeClr val="tx1"/>
                          </a:solidFill>
                        </a:rPr>
                        <a:t>Brick</a:t>
                      </a:r>
                      <a:r>
                        <a:rPr lang="en-CA" sz="1800" baseline="0" dirty="0" smtClean="0">
                          <a:solidFill>
                            <a:schemeClr val="tx1"/>
                          </a:solidFill>
                        </a:rPr>
                        <a:t> &amp; wood</a:t>
                      </a:r>
                      <a:endParaRPr lang="en-CA" sz="1800" dirty="0">
                        <a:solidFill>
                          <a:schemeClr val="tx1"/>
                        </a:solidFill>
                      </a:endParaRPr>
                    </a:p>
                  </a:txBody>
                  <a:tcPr marL="91441" marR="91441" marT="45726" marB="45726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CA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CA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CA" sz="1800" dirty="0"/>
                    </a:p>
                  </a:txBody>
                  <a:tcPr marL="91441" marR="91441" marT="45726" marB="45726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296170">
                <a:tc>
                  <a:txBody>
                    <a:bodyPr/>
                    <a:lstStyle/>
                    <a:p>
                      <a:pPr algn="ctr"/>
                      <a:endParaRPr lang="en-CA" sz="1800" dirty="0"/>
                    </a:p>
                  </a:txBody>
                  <a:tcPr marL="91441" marR="91441" marT="45726" marB="4572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4">
                  <a:txBody>
                    <a:bodyPr/>
                    <a:lstStyle/>
                    <a:p>
                      <a:pPr algn="ctr"/>
                      <a:endParaRPr lang="en-CA" sz="1800" dirty="0"/>
                    </a:p>
                  </a:txBody>
                  <a:tcPr marL="91441" marR="91441" marT="45726" marB="4572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>
                      <a:blip r:embed="rId2"/>
                      <a:stretch>
                        <a:fillRect/>
                      </a:stretch>
                    </a:blipFill>
                  </a:tcPr>
                </a:tc>
                <a:tc rowSpan="4">
                  <a:txBody>
                    <a:bodyPr/>
                    <a:lstStyle/>
                    <a:p>
                      <a:pPr algn="ctr"/>
                      <a:endParaRPr lang="en-CA" sz="1800" dirty="0"/>
                    </a:p>
                  </a:txBody>
                  <a:tcPr marL="91441" marR="91441" marT="45726" marB="4572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>
                      <a:blip r:embed="rId3"/>
                      <a:stretch>
                        <a:fillRect/>
                      </a:stretch>
                    </a:blipFill>
                  </a:tcPr>
                </a:tc>
                <a:tc rowSpan="4">
                  <a:txBody>
                    <a:bodyPr/>
                    <a:lstStyle/>
                    <a:p>
                      <a:pPr algn="ctr"/>
                      <a:endParaRPr lang="en-CA" sz="1800" dirty="0"/>
                    </a:p>
                  </a:txBody>
                  <a:tcPr marL="91441" marR="91441" marT="45726" marB="4572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>
                      <a:blip r:embed="rId4"/>
                      <a:stretch>
                        <a:fillRect/>
                      </a:stretch>
                    </a:blip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CA" sz="1800" dirty="0"/>
                    </a:p>
                  </a:txBody>
                  <a:tcPr marL="91441" marR="91441" marT="45726" marB="4572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296170">
                <a:tc>
                  <a:txBody>
                    <a:bodyPr/>
                    <a:lstStyle/>
                    <a:p>
                      <a:pPr algn="ctr"/>
                      <a:endParaRPr lang="en-CA" sz="1800" dirty="0"/>
                    </a:p>
                  </a:txBody>
                  <a:tcPr marL="91441" marR="91441" marT="45726" marB="4572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CA" sz="1800" dirty="0"/>
                    </a:p>
                  </a:txBody>
                  <a:tcPr marL="91441" marR="91441" marT="45726" marB="4572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 dpi="0" rotWithShape="1">
                      <a:blip r:embed="rId5"/>
                      <a:srcRect/>
                      <a:stretch>
                        <a:fillRect/>
                      </a:stretch>
                    </a:blipFill>
                  </a:tcPr>
                </a:tc>
                <a:tc vMerge="1">
                  <a:txBody>
                    <a:bodyPr/>
                    <a:lstStyle/>
                    <a:p>
                      <a:endParaRPr lang="en-CA" sz="1800" dirty="0"/>
                    </a:p>
                  </a:txBody>
                  <a:tcPr marL="91441" marR="91441" marT="45726" marB="4572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 dpi="0" rotWithShape="1">
                      <a:blip r:embed="rId5"/>
                      <a:srcRect/>
                      <a:stretch>
                        <a:fillRect/>
                      </a:stretch>
                    </a:blipFill>
                  </a:tcPr>
                </a:tc>
                <a:tc vMerge="1">
                  <a:txBody>
                    <a:bodyPr/>
                    <a:lstStyle/>
                    <a:p>
                      <a:endParaRPr lang="en-CA" sz="1800" dirty="0"/>
                    </a:p>
                  </a:txBody>
                  <a:tcPr marL="91441" marR="91441" marT="45726" marB="4572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 dpi="0" rotWithShape="1">
                      <a:blip r:embed="rId5"/>
                      <a:srcRect/>
                      <a:stretch>
                        <a:fillRect/>
                      </a:stretch>
                    </a:blip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CA" sz="1800" dirty="0"/>
                    </a:p>
                  </a:txBody>
                  <a:tcPr marL="91441" marR="91441" marT="45726" marB="4572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296170">
                <a:tc>
                  <a:txBody>
                    <a:bodyPr/>
                    <a:lstStyle/>
                    <a:p>
                      <a:pPr algn="ctr"/>
                      <a:endParaRPr lang="en-CA" sz="1800" dirty="0"/>
                    </a:p>
                  </a:txBody>
                  <a:tcPr marL="91441" marR="91441" marT="45726" marB="4572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CA" sz="1800" dirty="0"/>
                    </a:p>
                  </a:txBody>
                  <a:tcPr marL="91441" marR="91441" marT="45726" marB="4572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>
                      <a:blip r:embed="rId6"/>
                      <a:stretch>
                        <a:fillRect/>
                      </a:stretch>
                    </a:blip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CA" sz="1800" dirty="0"/>
                    </a:p>
                  </a:txBody>
                  <a:tcPr marL="91441" marR="91441" marT="45726" marB="4572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>
                      <a:blip r:embed="rId6"/>
                      <a:stretch>
                        <a:fillRect/>
                      </a:stretch>
                    </a:blip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CA" sz="1800" dirty="0"/>
                    </a:p>
                  </a:txBody>
                  <a:tcPr marL="91441" marR="91441" marT="45726" marB="4572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>
                      <a:blip r:embed="rId6"/>
                      <a:stretch>
                        <a:fillRect/>
                      </a:stretch>
                    </a:blip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CA" sz="1800" dirty="0"/>
                    </a:p>
                  </a:txBody>
                  <a:tcPr marL="91441" marR="91441" marT="45726" marB="4572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296170">
                <a:tc>
                  <a:txBody>
                    <a:bodyPr/>
                    <a:lstStyle/>
                    <a:p>
                      <a:pPr algn="ctr"/>
                      <a:endParaRPr lang="en-CA" sz="1800" dirty="0"/>
                    </a:p>
                  </a:txBody>
                  <a:tcPr marL="91441" marR="91441" marT="45726" marB="4572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CA" sz="1800"/>
                    </a:p>
                  </a:txBody>
                  <a:tcPr marL="91441" marR="91441" marT="45726" marB="4572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>
                      <a:blip r:embed="rId7"/>
                      <a:stretch>
                        <a:fillRect/>
                      </a:stretch>
                    </a:blipFill>
                  </a:tcPr>
                </a:tc>
                <a:tc vMerge="1">
                  <a:txBody>
                    <a:bodyPr/>
                    <a:lstStyle/>
                    <a:p>
                      <a:endParaRPr lang="en-CA" sz="1800"/>
                    </a:p>
                  </a:txBody>
                  <a:tcPr marL="91441" marR="91441" marT="45726" marB="4572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>
                      <a:blip r:embed="rId7"/>
                      <a:stretch>
                        <a:fillRect/>
                      </a:stretch>
                    </a:blipFill>
                  </a:tcPr>
                </a:tc>
                <a:tc vMerge="1">
                  <a:txBody>
                    <a:bodyPr/>
                    <a:lstStyle/>
                    <a:p>
                      <a:endParaRPr lang="en-CA" sz="1800"/>
                    </a:p>
                  </a:txBody>
                  <a:tcPr marL="91441" marR="91441" marT="45726" marB="4572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>
                      <a:blip r:embed="rId7"/>
                      <a:stretch>
                        <a:fillRect/>
                      </a:stretch>
                    </a:blip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CA" sz="1800" dirty="0"/>
                    </a:p>
                  </a:txBody>
                  <a:tcPr marL="91441" marR="91441" marT="45726" marB="4572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498971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698</TotalTime>
  <Words>21</Words>
  <Application>Microsoft Office PowerPoint</Application>
  <PresentationFormat>A4 Paper (210x297 mm)</PresentationFormat>
  <Paragraphs>7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Mel</dc:creator>
  <cp:lastModifiedBy>Mel</cp:lastModifiedBy>
  <cp:revision>25</cp:revision>
  <dcterms:created xsi:type="dcterms:W3CDTF">2013-06-18T04:25:38Z</dcterms:created>
  <dcterms:modified xsi:type="dcterms:W3CDTF">2014-12-18T16:21:08Z</dcterms:modified>
</cp:coreProperties>
</file>