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64438-CDF2-4177-9120-7DD7060855BA}" type="datetimeFigureOut">
              <a:rPr lang="en-US" smtClean="0"/>
              <a:t>5/25/2009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B07B5-831E-43C7-A96C-0DB278339E0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/>
        </p:nvSpPr>
        <p:spPr>
          <a:xfrm>
            <a:off x="0" y="685800"/>
            <a:ext cx="9144000" cy="617220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152400" y="2209800"/>
            <a:ext cx="304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1562100" y="2247900"/>
            <a:ext cx="3124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5" idx="0"/>
          </p:cNvCxnSpPr>
          <p:nvPr/>
        </p:nvCxnSpPr>
        <p:spPr>
          <a:xfrm rot="16200000" flipH="1">
            <a:off x="3009900" y="2247900"/>
            <a:ext cx="3124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4648994" y="2209006"/>
            <a:ext cx="304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16200000" flipH="1">
            <a:off x="6210300" y="2171700"/>
            <a:ext cx="3048000" cy="76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114300" y="5295900"/>
            <a:ext cx="3124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1562100" y="5295900"/>
            <a:ext cx="3124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endCxn id="5" idx="2"/>
          </p:cNvCxnSpPr>
          <p:nvPr/>
        </p:nvCxnSpPr>
        <p:spPr>
          <a:xfrm rot="5400000">
            <a:off x="3048000" y="5334000"/>
            <a:ext cx="3048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4610100" y="5295900"/>
            <a:ext cx="3124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6200000" flipH="1">
            <a:off x="6286500" y="5295900"/>
            <a:ext cx="3048000" cy="76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5" idx="1"/>
            <a:endCxn id="5" idx="3"/>
          </p:cNvCxnSpPr>
          <p:nvPr/>
        </p:nvCxnSpPr>
        <p:spPr>
          <a:xfrm rot="10800000" flipH="1">
            <a:off x="0" y="3771900"/>
            <a:ext cx="9144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0" y="685800"/>
            <a:ext cx="9144000" cy="6172200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rot="10800000" flipH="1">
            <a:off x="0" y="3771900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152400" y="2209800"/>
            <a:ext cx="3048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>
            <a:off x="1562100" y="2247900"/>
            <a:ext cx="3124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6200000" flipH="1">
            <a:off x="3009900" y="2247900"/>
            <a:ext cx="3124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4648200" y="2209800"/>
            <a:ext cx="3048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16200000" flipH="1">
            <a:off x="6210300" y="2171700"/>
            <a:ext cx="3048000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114300" y="5295900"/>
            <a:ext cx="3124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1562100" y="5295900"/>
            <a:ext cx="3124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3048000" y="5334000"/>
            <a:ext cx="3048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4610100" y="5295900"/>
            <a:ext cx="3124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6200000" flipH="1">
            <a:off x="6286500" y="5295900"/>
            <a:ext cx="3048000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457200" y="1066800"/>
            <a:ext cx="4191000" cy="5029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990600" y="1600200"/>
            <a:ext cx="2770910" cy="3783192"/>
          </a:xfrm>
          <a:custGeom>
            <a:avLst/>
            <a:gdLst>
              <a:gd name="connsiteX0" fmla="*/ 0 w 2770910"/>
              <a:gd name="connsiteY0" fmla="*/ 334213 h 3783192"/>
              <a:gd name="connsiteX1" fmla="*/ 13855 w 2770910"/>
              <a:gd name="connsiteY1" fmla="*/ 292649 h 3783192"/>
              <a:gd name="connsiteX2" fmla="*/ 152400 w 2770910"/>
              <a:gd name="connsiteY2" fmla="*/ 251085 h 3783192"/>
              <a:gd name="connsiteX3" fmla="*/ 277091 w 2770910"/>
              <a:gd name="connsiteY3" fmla="*/ 209522 h 3783192"/>
              <a:gd name="connsiteX4" fmla="*/ 346364 w 2770910"/>
              <a:gd name="connsiteY4" fmla="*/ 195667 h 3783192"/>
              <a:gd name="connsiteX5" fmla="*/ 471055 w 2770910"/>
              <a:gd name="connsiteY5" fmla="*/ 181813 h 3783192"/>
              <a:gd name="connsiteX6" fmla="*/ 595746 w 2770910"/>
              <a:gd name="connsiteY6" fmla="*/ 154103 h 3783192"/>
              <a:gd name="connsiteX7" fmla="*/ 609600 w 2770910"/>
              <a:gd name="connsiteY7" fmla="*/ 112540 h 3783192"/>
              <a:gd name="connsiteX8" fmla="*/ 720437 w 2770910"/>
              <a:gd name="connsiteY8" fmla="*/ 70976 h 3783192"/>
              <a:gd name="connsiteX9" fmla="*/ 803564 w 2770910"/>
              <a:gd name="connsiteY9" fmla="*/ 57122 h 3783192"/>
              <a:gd name="connsiteX10" fmla="*/ 1025237 w 2770910"/>
              <a:gd name="connsiteY10" fmla="*/ 15558 h 3783192"/>
              <a:gd name="connsiteX11" fmla="*/ 1911928 w 2770910"/>
              <a:gd name="connsiteY11" fmla="*/ 29413 h 3783192"/>
              <a:gd name="connsiteX12" fmla="*/ 1995055 w 2770910"/>
              <a:gd name="connsiteY12" fmla="*/ 112540 h 3783192"/>
              <a:gd name="connsiteX13" fmla="*/ 2050473 w 2770910"/>
              <a:gd name="connsiteY13" fmla="*/ 167958 h 3783192"/>
              <a:gd name="connsiteX14" fmla="*/ 2078182 w 2770910"/>
              <a:gd name="connsiteY14" fmla="*/ 209522 h 3783192"/>
              <a:gd name="connsiteX15" fmla="*/ 2119746 w 2770910"/>
              <a:gd name="connsiteY15" fmla="*/ 264940 h 3783192"/>
              <a:gd name="connsiteX16" fmla="*/ 2161310 w 2770910"/>
              <a:gd name="connsiteY16" fmla="*/ 334213 h 3783192"/>
              <a:gd name="connsiteX17" fmla="*/ 2230582 w 2770910"/>
              <a:gd name="connsiteY17" fmla="*/ 417340 h 3783192"/>
              <a:gd name="connsiteX18" fmla="*/ 2272146 w 2770910"/>
              <a:gd name="connsiteY18" fmla="*/ 514322 h 3783192"/>
              <a:gd name="connsiteX19" fmla="*/ 2313710 w 2770910"/>
              <a:gd name="connsiteY19" fmla="*/ 555885 h 3783192"/>
              <a:gd name="connsiteX20" fmla="*/ 2410691 w 2770910"/>
              <a:gd name="connsiteY20" fmla="*/ 680576 h 3783192"/>
              <a:gd name="connsiteX21" fmla="*/ 2479964 w 2770910"/>
              <a:gd name="connsiteY21" fmla="*/ 791413 h 3783192"/>
              <a:gd name="connsiteX22" fmla="*/ 2493819 w 2770910"/>
              <a:gd name="connsiteY22" fmla="*/ 832976 h 3783192"/>
              <a:gd name="connsiteX23" fmla="*/ 2507673 w 2770910"/>
              <a:gd name="connsiteY23" fmla="*/ 888394 h 3783192"/>
              <a:gd name="connsiteX24" fmla="*/ 2549237 w 2770910"/>
              <a:gd name="connsiteY24" fmla="*/ 957667 h 3783192"/>
              <a:gd name="connsiteX25" fmla="*/ 2618510 w 2770910"/>
              <a:gd name="connsiteY25" fmla="*/ 1040794 h 3783192"/>
              <a:gd name="connsiteX26" fmla="*/ 2646219 w 2770910"/>
              <a:gd name="connsiteY26" fmla="*/ 1096213 h 3783192"/>
              <a:gd name="connsiteX27" fmla="*/ 2715491 w 2770910"/>
              <a:gd name="connsiteY27" fmla="*/ 1220903 h 3783192"/>
              <a:gd name="connsiteX28" fmla="*/ 2757055 w 2770910"/>
              <a:gd name="connsiteY28" fmla="*/ 1345594 h 3783192"/>
              <a:gd name="connsiteX29" fmla="*/ 2770910 w 2770910"/>
              <a:gd name="connsiteY29" fmla="*/ 1387158 h 3783192"/>
              <a:gd name="connsiteX30" fmla="*/ 2770910 w 2770910"/>
              <a:gd name="connsiteY30" fmla="*/ 2024467 h 3783192"/>
              <a:gd name="connsiteX31" fmla="*/ 2757055 w 2770910"/>
              <a:gd name="connsiteY31" fmla="*/ 2079885 h 3783192"/>
              <a:gd name="connsiteX32" fmla="*/ 2743200 w 2770910"/>
              <a:gd name="connsiteY32" fmla="*/ 2481667 h 3783192"/>
              <a:gd name="connsiteX33" fmla="*/ 2715491 w 2770910"/>
              <a:gd name="connsiteY33" fmla="*/ 2523231 h 3783192"/>
              <a:gd name="connsiteX34" fmla="*/ 2632364 w 2770910"/>
              <a:gd name="connsiteY34" fmla="*/ 2606358 h 3783192"/>
              <a:gd name="connsiteX35" fmla="*/ 2590800 w 2770910"/>
              <a:gd name="connsiteY35" fmla="*/ 2675631 h 3783192"/>
              <a:gd name="connsiteX36" fmla="*/ 2466110 w 2770910"/>
              <a:gd name="connsiteY36" fmla="*/ 2814176 h 3783192"/>
              <a:gd name="connsiteX37" fmla="*/ 2479964 w 2770910"/>
              <a:gd name="connsiteY37" fmla="*/ 2883449 h 3783192"/>
              <a:gd name="connsiteX38" fmla="*/ 2382982 w 2770910"/>
              <a:gd name="connsiteY38" fmla="*/ 2938867 h 3783192"/>
              <a:gd name="connsiteX39" fmla="*/ 2313710 w 2770910"/>
              <a:gd name="connsiteY39" fmla="*/ 3035849 h 3783192"/>
              <a:gd name="connsiteX40" fmla="*/ 2258291 w 2770910"/>
              <a:gd name="connsiteY40" fmla="*/ 3091267 h 3783192"/>
              <a:gd name="connsiteX41" fmla="*/ 2244437 w 2770910"/>
              <a:gd name="connsiteY41" fmla="*/ 3132831 h 3783192"/>
              <a:gd name="connsiteX42" fmla="*/ 2216728 w 2770910"/>
              <a:gd name="connsiteY42" fmla="*/ 3174394 h 3783192"/>
              <a:gd name="connsiteX43" fmla="*/ 2078182 w 2770910"/>
              <a:gd name="connsiteY43" fmla="*/ 3299085 h 3783192"/>
              <a:gd name="connsiteX44" fmla="*/ 2008910 w 2770910"/>
              <a:gd name="connsiteY44" fmla="*/ 3382213 h 3783192"/>
              <a:gd name="connsiteX45" fmla="*/ 1953491 w 2770910"/>
              <a:gd name="connsiteY45" fmla="*/ 3396067 h 3783192"/>
              <a:gd name="connsiteX46" fmla="*/ 1939637 w 2770910"/>
              <a:gd name="connsiteY46" fmla="*/ 3437631 h 3783192"/>
              <a:gd name="connsiteX47" fmla="*/ 1898073 w 2770910"/>
              <a:gd name="connsiteY47" fmla="*/ 3465340 h 3783192"/>
              <a:gd name="connsiteX48" fmla="*/ 1856510 w 2770910"/>
              <a:gd name="connsiteY48" fmla="*/ 3506903 h 3783192"/>
              <a:gd name="connsiteX49" fmla="*/ 1801091 w 2770910"/>
              <a:gd name="connsiteY49" fmla="*/ 3548467 h 3783192"/>
              <a:gd name="connsiteX50" fmla="*/ 1745673 w 2770910"/>
              <a:gd name="connsiteY50" fmla="*/ 3617740 h 3783192"/>
              <a:gd name="connsiteX51" fmla="*/ 1690255 w 2770910"/>
              <a:gd name="connsiteY51" fmla="*/ 3645449 h 3783192"/>
              <a:gd name="connsiteX52" fmla="*/ 1648691 w 2770910"/>
              <a:gd name="connsiteY52" fmla="*/ 3687013 h 3783192"/>
              <a:gd name="connsiteX53" fmla="*/ 1565564 w 2770910"/>
              <a:gd name="connsiteY53" fmla="*/ 3714722 h 3783192"/>
              <a:gd name="connsiteX54" fmla="*/ 1468582 w 2770910"/>
              <a:gd name="connsiteY54" fmla="*/ 3756285 h 3783192"/>
              <a:gd name="connsiteX55" fmla="*/ 1274619 w 2770910"/>
              <a:gd name="connsiteY55" fmla="*/ 3728576 h 3783192"/>
              <a:gd name="connsiteX56" fmla="*/ 1233055 w 2770910"/>
              <a:gd name="connsiteY56" fmla="*/ 3700867 h 3783192"/>
              <a:gd name="connsiteX57" fmla="*/ 1205346 w 2770910"/>
              <a:gd name="connsiteY57" fmla="*/ 3659303 h 3783192"/>
              <a:gd name="connsiteX58" fmla="*/ 1149928 w 2770910"/>
              <a:gd name="connsiteY58" fmla="*/ 3603885 h 3783192"/>
              <a:gd name="connsiteX59" fmla="*/ 1136073 w 2770910"/>
              <a:gd name="connsiteY59" fmla="*/ 3562322 h 3783192"/>
              <a:gd name="connsiteX60" fmla="*/ 1094510 w 2770910"/>
              <a:gd name="connsiteY60" fmla="*/ 3493049 h 3783192"/>
              <a:gd name="connsiteX61" fmla="*/ 1066800 w 2770910"/>
              <a:gd name="connsiteY61" fmla="*/ 3465340 h 3783192"/>
              <a:gd name="connsiteX62" fmla="*/ 1011382 w 2770910"/>
              <a:gd name="connsiteY62" fmla="*/ 3382213 h 3783192"/>
              <a:gd name="connsiteX63" fmla="*/ 969819 w 2770910"/>
              <a:gd name="connsiteY63" fmla="*/ 3340649 h 3783192"/>
              <a:gd name="connsiteX64" fmla="*/ 900546 w 2770910"/>
              <a:gd name="connsiteY64" fmla="*/ 3257522 h 3783192"/>
              <a:gd name="connsiteX65" fmla="*/ 817419 w 2770910"/>
              <a:gd name="connsiteY65" fmla="*/ 3188249 h 3783192"/>
              <a:gd name="connsiteX66" fmla="*/ 692728 w 2770910"/>
              <a:gd name="connsiteY66" fmla="*/ 3063558 h 3783192"/>
              <a:gd name="connsiteX67" fmla="*/ 581891 w 2770910"/>
              <a:gd name="connsiteY67" fmla="*/ 2938867 h 3783192"/>
              <a:gd name="connsiteX68" fmla="*/ 554182 w 2770910"/>
              <a:gd name="connsiteY68" fmla="*/ 2883449 h 3783192"/>
              <a:gd name="connsiteX69" fmla="*/ 554182 w 2770910"/>
              <a:gd name="connsiteY69" fmla="*/ 2620213 h 3783192"/>
              <a:gd name="connsiteX70" fmla="*/ 540328 w 2770910"/>
              <a:gd name="connsiteY70" fmla="*/ 2453958 h 3783192"/>
              <a:gd name="connsiteX71" fmla="*/ 526473 w 2770910"/>
              <a:gd name="connsiteY71" fmla="*/ 2412394 h 3783192"/>
              <a:gd name="connsiteX72" fmla="*/ 512619 w 2770910"/>
              <a:gd name="connsiteY72" fmla="*/ 2356976 h 3783192"/>
              <a:gd name="connsiteX73" fmla="*/ 484910 w 2770910"/>
              <a:gd name="connsiteY73" fmla="*/ 2218431 h 3783192"/>
              <a:gd name="connsiteX74" fmla="*/ 484910 w 2770910"/>
              <a:gd name="connsiteY74" fmla="*/ 1802794 h 3783192"/>
              <a:gd name="connsiteX75" fmla="*/ 581891 w 2770910"/>
              <a:gd name="connsiteY75" fmla="*/ 1567267 h 3783192"/>
              <a:gd name="connsiteX76" fmla="*/ 609600 w 2770910"/>
              <a:gd name="connsiteY76" fmla="*/ 1470285 h 3783192"/>
              <a:gd name="connsiteX77" fmla="*/ 720437 w 2770910"/>
              <a:gd name="connsiteY77" fmla="*/ 1345594 h 3783192"/>
              <a:gd name="connsiteX78" fmla="*/ 762000 w 2770910"/>
              <a:gd name="connsiteY78" fmla="*/ 1290176 h 3783192"/>
              <a:gd name="connsiteX79" fmla="*/ 845128 w 2770910"/>
              <a:gd name="connsiteY79" fmla="*/ 1276322 h 3783192"/>
              <a:gd name="connsiteX80" fmla="*/ 997528 w 2770910"/>
              <a:gd name="connsiteY80" fmla="*/ 1137776 h 3783192"/>
              <a:gd name="connsiteX81" fmla="*/ 969819 w 2770910"/>
              <a:gd name="connsiteY81" fmla="*/ 1082358 h 3783192"/>
              <a:gd name="connsiteX82" fmla="*/ 1025237 w 2770910"/>
              <a:gd name="connsiteY82" fmla="*/ 1054649 h 3783192"/>
              <a:gd name="connsiteX83" fmla="*/ 1066800 w 2770910"/>
              <a:gd name="connsiteY83" fmla="*/ 1026940 h 3783192"/>
              <a:gd name="connsiteX84" fmla="*/ 1122219 w 2770910"/>
              <a:gd name="connsiteY84" fmla="*/ 916103 h 3783192"/>
              <a:gd name="connsiteX85" fmla="*/ 1177637 w 2770910"/>
              <a:gd name="connsiteY85" fmla="*/ 902249 h 3783192"/>
              <a:gd name="connsiteX86" fmla="*/ 1316182 w 2770910"/>
              <a:gd name="connsiteY86" fmla="*/ 860685 h 3783192"/>
              <a:gd name="connsiteX87" fmla="*/ 1413164 w 2770910"/>
              <a:gd name="connsiteY87" fmla="*/ 943813 h 3783192"/>
              <a:gd name="connsiteX88" fmla="*/ 1440873 w 2770910"/>
              <a:gd name="connsiteY88" fmla="*/ 985376 h 3783192"/>
              <a:gd name="connsiteX89" fmla="*/ 1510146 w 2770910"/>
              <a:gd name="connsiteY89" fmla="*/ 1054649 h 3783192"/>
              <a:gd name="connsiteX90" fmla="*/ 1607128 w 2770910"/>
              <a:gd name="connsiteY90" fmla="*/ 1151631 h 3783192"/>
              <a:gd name="connsiteX91" fmla="*/ 1745673 w 2770910"/>
              <a:gd name="connsiteY91" fmla="*/ 1248613 h 3783192"/>
              <a:gd name="connsiteX92" fmla="*/ 1787237 w 2770910"/>
              <a:gd name="connsiteY92" fmla="*/ 1276322 h 3783192"/>
              <a:gd name="connsiteX93" fmla="*/ 1856510 w 2770910"/>
              <a:gd name="connsiteY93" fmla="*/ 1290176 h 3783192"/>
              <a:gd name="connsiteX94" fmla="*/ 1898073 w 2770910"/>
              <a:gd name="connsiteY94" fmla="*/ 1317885 h 3783192"/>
              <a:gd name="connsiteX95" fmla="*/ 1939637 w 2770910"/>
              <a:gd name="connsiteY95" fmla="*/ 1359449 h 3783192"/>
              <a:gd name="connsiteX96" fmla="*/ 1995055 w 2770910"/>
              <a:gd name="connsiteY96" fmla="*/ 1387158 h 3783192"/>
              <a:gd name="connsiteX97" fmla="*/ 1953491 w 2770910"/>
              <a:gd name="connsiteY97" fmla="*/ 1331740 h 3783192"/>
              <a:gd name="connsiteX98" fmla="*/ 1967346 w 2770910"/>
              <a:gd name="connsiteY98" fmla="*/ 1373303 h 3783192"/>
              <a:gd name="connsiteX99" fmla="*/ 1995055 w 2770910"/>
              <a:gd name="connsiteY99" fmla="*/ 1401013 h 3783192"/>
              <a:gd name="connsiteX100" fmla="*/ 2022764 w 2770910"/>
              <a:gd name="connsiteY100" fmla="*/ 1456431 h 3783192"/>
              <a:gd name="connsiteX101" fmla="*/ 2050473 w 2770910"/>
              <a:gd name="connsiteY101" fmla="*/ 1497994 h 3783192"/>
              <a:gd name="connsiteX102" fmla="*/ 2092037 w 2770910"/>
              <a:gd name="connsiteY102" fmla="*/ 1775085 h 3783192"/>
              <a:gd name="connsiteX103" fmla="*/ 2050473 w 2770910"/>
              <a:gd name="connsiteY103" fmla="*/ 1844358 h 3783192"/>
              <a:gd name="connsiteX104" fmla="*/ 1898073 w 2770910"/>
              <a:gd name="connsiteY104" fmla="*/ 2038322 h 3783192"/>
              <a:gd name="connsiteX105" fmla="*/ 1856510 w 2770910"/>
              <a:gd name="connsiteY105" fmla="*/ 2107594 h 3783192"/>
              <a:gd name="connsiteX106" fmla="*/ 1828800 w 2770910"/>
              <a:gd name="connsiteY106" fmla="*/ 2149158 h 3783192"/>
              <a:gd name="connsiteX107" fmla="*/ 1773382 w 2770910"/>
              <a:gd name="connsiteY107" fmla="*/ 2176867 h 3783192"/>
              <a:gd name="connsiteX108" fmla="*/ 1759528 w 2770910"/>
              <a:gd name="connsiteY108" fmla="*/ 2246140 h 3783192"/>
              <a:gd name="connsiteX109" fmla="*/ 1634837 w 2770910"/>
              <a:gd name="connsiteY109" fmla="*/ 2329267 h 3783192"/>
              <a:gd name="connsiteX110" fmla="*/ 1593273 w 2770910"/>
              <a:gd name="connsiteY110" fmla="*/ 2370831 h 3783192"/>
              <a:gd name="connsiteX111" fmla="*/ 1551710 w 2770910"/>
              <a:gd name="connsiteY111" fmla="*/ 2384685 h 3783192"/>
              <a:gd name="connsiteX112" fmla="*/ 1440873 w 2770910"/>
              <a:gd name="connsiteY112" fmla="*/ 2440103 h 3783192"/>
              <a:gd name="connsiteX113" fmla="*/ 1343891 w 2770910"/>
              <a:gd name="connsiteY113" fmla="*/ 2495522 h 3783192"/>
              <a:gd name="connsiteX114" fmla="*/ 1274619 w 2770910"/>
              <a:gd name="connsiteY114" fmla="*/ 2509376 h 3783192"/>
              <a:gd name="connsiteX115" fmla="*/ 1246910 w 2770910"/>
              <a:gd name="connsiteY115" fmla="*/ 2467813 h 3783192"/>
              <a:gd name="connsiteX116" fmla="*/ 1219200 w 2770910"/>
              <a:gd name="connsiteY116" fmla="*/ 2384685 h 3783192"/>
              <a:gd name="connsiteX117" fmla="*/ 1219200 w 2770910"/>
              <a:gd name="connsiteY117" fmla="*/ 2079885 h 3783192"/>
              <a:gd name="connsiteX118" fmla="*/ 1246910 w 2770910"/>
              <a:gd name="connsiteY118" fmla="*/ 2010613 h 3783192"/>
              <a:gd name="connsiteX119" fmla="*/ 1274619 w 2770910"/>
              <a:gd name="connsiteY119" fmla="*/ 1913631 h 3783192"/>
              <a:gd name="connsiteX120" fmla="*/ 1260764 w 2770910"/>
              <a:gd name="connsiteY120" fmla="*/ 1872067 h 3783192"/>
              <a:gd name="connsiteX121" fmla="*/ 1274619 w 2770910"/>
              <a:gd name="connsiteY121" fmla="*/ 1830503 h 3783192"/>
              <a:gd name="connsiteX122" fmla="*/ 1288473 w 2770910"/>
              <a:gd name="connsiteY122" fmla="*/ 1775085 h 3783192"/>
              <a:gd name="connsiteX123" fmla="*/ 1274619 w 2770910"/>
              <a:gd name="connsiteY123" fmla="*/ 1719667 h 3783192"/>
              <a:gd name="connsiteX124" fmla="*/ 1385455 w 2770910"/>
              <a:gd name="connsiteY124" fmla="*/ 1691958 h 3783192"/>
              <a:gd name="connsiteX125" fmla="*/ 1371600 w 2770910"/>
              <a:gd name="connsiteY125" fmla="*/ 1636540 h 3783192"/>
              <a:gd name="connsiteX126" fmla="*/ 1413164 w 2770910"/>
              <a:gd name="connsiteY126" fmla="*/ 1622685 h 3783192"/>
              <a:gd name="connsiteX127" fmla="*/ 1510146 w 2770910"/>
              <a:gd name="connsiteY127" fmla="*/ 1650394 h 3783192"/>
              <a:gd name="connsiteX128" fmla="*/ 1468582 w 2770910"/>
              <a:gd name="connsiteY128" fmla="*/ 1622685 h 3783192"/>
              <a:gd name="connsiteX129" fmla="*/ 1454728 w 2770910"/>
              <a:gd name="connsiteY129" fmla="*/ 1581122 h 3783192"/>
              <a:gd name="connsiteX130" fmla="*/ 1510146 w 2770910"/>
              <a:gd name="connsiteY130" fmla="*/ 1622685 h 3783192"/>
              <a:gd name="connsiteX131" fmla="*/ 1537855 w 2770910"/>
              <a:gd name="connsiteY131" fmla="*/ 1664249 h 3783192"/>
              <a:gd name="connsiteX132" fmla="*/ 1607128 w 2770910"/>
              <a:gd name="connsiteY132" fmla="*/ 1747376 h 3783192"/>
              <a:gd name="connsiteX133" fmla="*/ 1524000 w 2770910"/>
              <a:gd name="connsiteY133" fmla="*/ 1788940 h 3783192"/>
              <a:gd name="connsiteX134" fmla="*/ 1510146 w 2770910"/>
              <a:gd name="connsiteY134" fmla="*/ 1844358 h 3783192"/>
              <a:gd name="connsiteX135" fmla="*/ 1482437 w 2770910"/>
              <a:gd name="connsiteY135" fmla="*/ 1955194 h 3783192"/>
              <a:gd name="connsiteX136" fmla="*/ 1468582 w 2770910"/>
              <a:gd name="connsiteY136" fmla="*/ 1969049 h 378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</a:cxnLst>
            <a:rect l="l" t="t" r="r" b="b"/>
            <a:pathLst>
              <a:path w="2770910" h="3783192">
                <a:moveTo>
                  <a:pt x="0" y="334213"/>
                </a:moveTo>
                <a:cubicBezTo>
                  <a:pt x="4618" y="320358"/>
                  <a:pt x="4732" y="304053"/>
                  <a:pt x="13855" y="292649"/>
                </a:cubicBezTo>
                <a:cubicBezTo>
                  <a:pt x="46374" y="252000"/>
                  <a:pt x="109959" y="257148"/>
                  <a:pt x="152400" y="251085"/>
                </a:cubicBezTo>
                <a:cubicBezTo>
                  <a:pt x="204458" y="199029"/>
                  <a:pt x="164038" y="228364"/>
                  <a:pt x="277091" y="209522"/>
                </a:cubicBezTo>
                <a:cubicBezTo>
                  <a:pt x="300319" y="205651"/>
                  <a:pt x="323052" y="198997"/>
                  <a:pt x="346364" y="195667"/>
                </a:cubicBezTo>
                <a:cubicBezTo>
                  <a:pt x="387763" y="189753"/>
                  <a:pt x="429656" y="187727"/>
                  <a:pt x="471055" y="181813"/>
                </a:cubicBezTo>
                <a:cubicBezTo>
                  <a:pt x="512095" y="175950"/>
                  <a:pt x="555410" y="164187"/>
                  <a:pt x="595746" y="154103"/>
                </a:cubicBezTo>
                <a:cubicBezTo>
                  <a:pt x="600364" y="140249"/>
                  <a:pt x="600477" y="123944"/>
                  <a:pt x="609600" y="112540"/>
                </a:cubicBezTo>
                <a:cubicBezTo>
                  <a:pt x="636329" y="79130"/>
                  <a:pt x="683526" y="77687"/>
                  <a:pt x="720437" y="70976"/>
                </a:cubicBezTo>
                <a:cubicBezTo>
                  <a:pt x="748075" y="65951"/>
                  <a:pt x="776018" y="62631"/>
                  <a:pt x="803564" y="57122"/>
                </a:cubicBezTo>
                <a:cubicBezTo>
                  <a:pt x="1021034" y="13629"/>
                  <a:pt x="839396" y="42108"/>
                  <a:pt x="1025237" y="15558"/>
                </a:cubicBezTo>
                <a:cubicBezTo>
                  <a:pt x="1320801" y="20176"/>
                  <a:pt x="1617795" y="0"/>
                  <a:pt x="1911928" y="29413"/>
                </a:cubicBezTo>
                <a:cubicBezTo>
                  <a:pt x="1950920" y="33312"/>
                  <a:pt x="1967346" y="84831"/>
                  <a:pt x="1995055" y="112540"/>
                </a:cubicBezTo>
                <a:cubicBezTo>
                  <a:pt x="2013528" y="131013"/>
                  <a:pt x="2035982" y="146221"/>
                  <a:pt x="2050473" y="167958"/>
                </a:cubicBezTo>
                <a:cubicBezTo>
                  <a:pt x="2059709" y="181813"/>
                  <a:pt x="2068504" y="195972"/>
                  <a:pt x="2078182" y="209522"/>
                </a:cubicBezTo>
                <a:cubicBezTo>
                  <a:pt x="2091603" y="228312"/>
                  <a:pt x="2106937" y="245727"/>
                  <a:pt x="2119746" y="264940"/>
                </a:cubicBezTo>
                <a:cubicBezTo>
                  <a:pt x="2134683" y="287346"/>
                  <a:pt x="2145153" y="312670"/>
                  <a:pt x="2161310" y="334213"/>
                </a:cubicBezTo>
                <a:cubicBezTo>
                  <a:pt x="2207274" y="395498"/>
                  <a:pt x="2198271" y="352719"/>
                  <a:pt x="2230582" y="417340"/>
                </a:cubicBezTo>
                <a:cubicBezTo>
                  <a:pt x="2260730" y="477635"/>
                  <a:pt x="2224101" y="447059"/>
                  <a:pt x="2272146" y="514322"/>
                </a:cubicBezTo>
                <a:cubicBezTo>
                  <a:pt x="2283534" y="530266"/>
                  <a:pt x="2300693" y="541241"/>
                  <a:pt x="2313710" y="555885"/>
                </a:cubicBezTo>
                <a:cubicBezTo>
                  <a:pt x="2363667" y="612087"/>
                  <a:pt x="2376811" y="627337"/>
                  <a:pt x="2410691" y="680576"/>
                </a:cubicBezTo>
                <a:cubicBezTo>
                  <a:pt x="2434082" y="717333"/>
                  <a:pt x="2466186" y="750081"/>
                  <a:pt x="2479964" y="791413"/>
                </a:cubicBezTo>
                <a:cubicBezTo>
                  <a:pt x="2484582" y="805267"/>
                  <a:pt x="2489807" y="818934"/>
                  <a:pt x="2493819" y="832976"/>
                </a:cubicBezTo>
                <a:cubicBezTo>
                  <a:pt x="2499050" y="851285"/>
                  <a:pt x="2499940" y="870994"/>
                  <a:pt x="2507673" y="888394"/>
                </a:cubicBezTo>
                <a:cubicBezTo>
                  <a:pt x="2518610" y="913002"/>
                  <a:pt x="2533080" y="936124"/>
                  <a:pt x="2549237" y="957667"/>
                </a:cubicBezTo>
                <a:cubicBezTo>
                  <a:pt x="2618001" y="1049353"/>
                  <a:pt x="2566821" y="950340"/>
                  <a:pt x="2618510" y="1040794"/>
                </a:cubicBezTo>
                <a:cubicBezTo>
                  <a:pt x="2628757" y="1058726"/>
                  <a:pt x="2635972" y="1078281"/>
                  <a:pt x="2646219" y="1096213"/>
                </a:cubicBezTo>
                <a:cubicBezTo>
                  <a:pt x="2688518" y="1170237"/>
                  <a:pt x="2671308" y="1110446"/>
                  <a:pt x="2715491" y="1220903"/>
                </a:cubicBezTo>
                <a:cubicBezTo>
                  <a:pt x="2731762" y="1261581"/>
                  <a:pt x="2743200" y="1304030"/>
                  <a:pt x="2757055" y="1345594"/>
                </a:cubicBezTo>
                <a:lnTo>
                  <a:pt x="2770910" y="1387158"/>
                </a:lnTo>
                <a:cubicBezTo>
                  <a:pt x="2693196" y="1620294"/>
                  <a:pt x="2770910" y="1371539"/>
                  <a:pt x="2770910" y="2024467"/>
                </a:cubicBezTo>
                <a:cubicBezTo>
                  <a:pt x="2770910" y="2043508"/>
                  <a:pt x="2761673" y="2061412"/>
                  <a:pt x="2757055" y="2079885"/>
                </a:cubicBezTo>
                <a:cubicBezTo>
                  <a:pt x="2752437" y="2213812"/>
                  <a:pt x="2755708" y="2348245"/>
                  <a:pt x="2743200" y="2481667"/>
                </a:cubicBezTo>
                <a:cubicBezTo>
                  <a:pt x="2741646" y="2498245"/>
                  <a:pt x="2726553" y="2510786"/>
                  <a:pt x="2715491" y="2523231"/>
                </a:cubicBezTo>
                <a:cubicBezTo>
                  <a:pt x="2689457" y="2552519"/>
                  <a:pt x="2652525" y="2572756"/>
                  <a:pt x="2632364" y="2606358"/>
                </a:cubicBezTo>
                <a:cubicBezTo>
                  <a:pt x="2618509" y="2629449"/>
                  <a:pt x="2606243" y="2653570"/>
                  <a:pt x="2590800" y="2675631"/>
                </a:cubicBezTo>
                <a:cubicBezTo>
                  <a:pt x="2546575" y="2738809"/>
                  <a:pt x="2521403" y="2758882"/>
                  <a:pt x="2466110" y="2814176"/>
                </a:cubicBezTo>
                <a:cubicBezTo>
                  <a:pt x="2470728" y="2837267"/>
                  <a:pt x="2493026" y="2863856"/>
                  <a:pt x="2479964" y="2883449"/>
                </a:cubicBezTo>
                <a:cubicBezTo>
                  <a:pt x="2459311" y="2914429"/>
                  <a:pt x="2410428" y="2913708"/>
                  <a:pt x="2382982" y="2938867"/>
                </a:cubicBezTo>
                <a:cubicBezTo>
                  <a:pt x="2353697" y="2965712"/>
                  <a:pt x="2338867" y="3005102"/>
                  <a:pt x="2313710" y="3035849"/>
                </a:cubicBezTo>
                <a:cubicBezTo>
                  <a:pt x="2297167" y="3056068"/>
                  <a:pt x="2276764" y="3072794"/>
                  <a:pt x="2258291" y="3091267"/>
                </a:cubicBezTo>
                <a:cubicBezTo>
                  <a:pt x="2253673" y="3105122"/>
                  <a:pt x="2250968" y="3119769"/>
                  <a:pt x="2244437" y="3132831"/>
                </a:cubicBezTo>
                <a:cubicBezTo>
                  <a:pt x="2236991" y="3147724"/>
                  <a:pt x="2227790" y="3161949"/>
                  <a:pt x="2216728" y="3174394"/>
                </a:cubicBezTo>
                <a:cubicBezTo>
                  <a:pt x="2150422" y="3248987"/>
                  <a:pt x="2145416" y="3248660"/>
                  <a:pt x="2078182" y="3299085"/>
                </a:cubicBezTo>
                <a:cubicBezTo>
                  <a:pt x="2060526" y="3325569"/>
                  <a:pt x="2037629" y="3365802"/>
                  <a:pt x="2008910" y="3382213"/>
                </a:cubicBezTo>
                <a:cubicBezTo>
                  <a:pt x="1992377" y="3391660"/>
                  <a:pt x="1971964" y="3391449"/>
                  <a:pt x="1953491" y="3396067"/>
                </a:cubicBezTo>
                <a:cubicBezTo>
                  <a:pt x="1948873" y="3409922"/>
                  <a:pt x="1948760" y="3426227"/>
                  <a:pt x="1939637" y="3437631"/>
                </a:cubicBezTo>
                <a:cubicBezTo>
                  <a:pt x="1929235" y="3450633"/>
                  <a:pt x="1910865" y="3454680"/>
                  <a:pt x="1898073" y="3465340"/>
                </a:cubicBezTo>
                <a:cubicBezTo>
                  <a:pt x="1883021" y="3477883"/>
                  <a:pt x="1871386" y="3494152"/>
                  <a:pt x="1856510" y="3506903"/>
                </a:cubicBezTo>
                <a:cubicBezTo>
                  <a:pt x="1838978" y="3521931"/>
                  <a:pt x="1817419" y="3532139"/>
                  <a:pt x="1801091" y="3548467"/>
                </a:cubicBezTo>
                <a:cubicBezTo>
                  <a:pt x="1780181" y="3569377"/>
                  <a:pt x="1767927" y="3598267"/>
                  <a:pt x="1745673" y="3617740"/>
                </a:cubicBezTo>
                <a:cubicBezTo>
                  <a:pt x="1730130" y="3631340"/>
                  <a:pt x="1707061" y="3633445"/>
                  <a:pt x="1690255" y="3645449"/>
                </a:cubicBezTo>
                <a:cubicBezTo>
                  <a:pt x="1674311" y="3656837"/>
                  <a:pt x="1665819" y="3677498"/>
                  <a:pt x="1648691" y="3687013"/>
                </a:cubicBezTo>
                <a:cubicBezTo>
                  <a:pt x="1623159" y="3701198"/>
                  <a:pt x="1592683" y="3703874"/>
                  <a:pt x="1565564" y="3714722"/>
                </a:cubicBezTo>
                <a:cubicBezTo>
                  <a:pt x="1394388" y="3783192"/>
                  <a:pt x="1602357" y="3711696"/>
                  <a:pt x="1468582" y="3756285"/>
                </a:cubicBezTo>
                <a:cubicBezTo>
                  <a:pt x="1429635" y="3752745"/>
                  <a:pt x="1327928" y="3755231"/>
                  <a:pt x="1274619" y="3728576"/>
                </a:cubicBezTo>
                <a:cubicBezTo>
                  <a:pt x="1259726" y="3721129"/>
                  <a:pt x="1246910" y="3710103"/>
                  <a:pt x="1233055" y="3700867"/>
                </a:cubicBezTo>
                <a:cubicBezTo>
                  <a:pt x="1223819" y="3687012"/>
                  <a:pt x="1216182" y="3671946"/>
                  <a:pt x="1205346" y="3659303"/>
                </a:cubicBezTo>
                <a:cubicBezTo>
                  <a:pt x="1188345" y="3639468"/>
                  <a:pt x="1165113" y="3625143"/>
                  <a:pt x="1149928" y="3603885"/>
                </a:cubicBezTo>
                <a:cubicBezTo>
                  <a:pt x="1141440" y="3592001"/>
                  <a:pt x="1142604" y="3575384"/>
                  <a:pt x="1136073" y="3562322"/>
                </a:cubicBezTo>
                <a:cubicBezTo>
                  <a:pt x="1124030" y="3538237"/>
                  <a:pt x="1110162" y="3514961"/>
                  <a:pt x="1094510" y="3493049"/>
                </a:cubicBezTo>
                <a:cubicBezTo>
                  <a:pt x="1086918" y="3482420"/>
                  <a:pt x="1074637" y="3475790"/>
                  <a:pt x="1066800" y="3465340"/>
                </a:cubicBezTo>
                <a:cubicBezTo>
                  <a:pt x="1046819" y="3438698"/>
                  <a:pt x="1034930" y="3405761"/>
                  <a:pt x="1011382" y="3382213"/>
                </a:cubicBezTo>
                <a:cubicBezTo>
                  <a:pt x="997528" y="3368358"/>
                  <a:pt x="982836" y="3355293"/>
                  <a:pt x="969819" y="3340649"/>
                </a:cubicBezTo>
                <a:cubicBezTo>
                  <a:pt x="945856" y="3313691"/>
                  <a:pt x="926051" y="3283027"/>
                  <a:pt x="900546" y="3257522"/>
                </a:cubicBezTo>
                <a:cubicBezTo>
                  <a:pt x="875041" y="3232017"/>
                  <a:pt x="844008" y="3212622"/>
                  <a:pt x="817419" y="3188249"/>
                </a:cubicBezTo>
                <a:cubicBezTo>
                  <a:pt x="817365" y="3188200"/>
                  <a:pt x="713536" y="3084366"/>
                  <a:pt x="692728" y="3063558"/>
                </a:cubicBezTo>
                <a:cubicBezTo>
                  <a:pt x="636611" y="3007441"/>
                  <a:pt x="614856" y="2996556"/>
                  <a:pt x="581891" y="2938867"/>
                </a:cubicBezTo>
                <a:cubicBezTo>
                  <a:pt x="571644" y="2920935"/>
                  <a:pt x="563418" y="2901922"/>
                  <a:pt x="554182" y="2883449"/>
                </a:cubicBezTo>
                <a:cubicBezTo>
                  <a:pt x="591107" y="2772677"/>
                  <a:pt x="570685" y="2851251"/>
                  <a:pt x="554182" y="2620213"/>
                </a:cubicBezTo>
                <a:cubicBezTo>
                  <a:pt x="550220" y="2564744"/>
                  <a:pt x="547678" y="2509081"/>
                  <a:pt x="540328" y="2453958"/>
                </a:cubicBezTo>
                <a:cubicBezTo>
                  <a:pt x="538398" y="2439482"/>
                  <a:pt x="530485" y="2426436"/>
                  <a:pt x="526473" y="2412394"/>
                </a:cubicBezTo>
                <a:cubicBezTo>
                  <a:pt x="521242" y="2394085"/>
                  <a:pt x="516353" y="2375647"/>
                  <a:pt x="512619" y="2356976"/>
                </a:cubicBezTo>
                <a:cubicBezTo>
                  <a:pt x="478649" y="2187128"/>
                  <a:pt x="517089" y="2347153"/>
                  <a:pt x="484910" y="2218431"/>
                </a:cubicBezTo>
                <a:cubicBezTo>
                  <a:pt x="475441" y="2038527"/>
                  <a:pt x="458997" y="1964751"/>
                  <a:pt x="484910" y="1802794"/>
                </a:cubicBezTo>
                <a:cubicBezTo>
                  <a:pt x="517954" y="1596271"/>
                  <a:pt x="478240" y="1645006"/>
                  <a:pt x="581891" y="1567267"/>
                </a:cubicBezTo>
                <a:cubicBezTo>
                  <a:pt x="591127" y="1534940"/>
                  <a:pt x="597113" y="1501501"/>
                  <a:pt x="609600" y="1470285"/>
                </a:cubicBezTo>
                <a:cubicBezTo>
                  <a:pt x="628183" y="1423829"/>
                  <a:pt x="698173" y="1375279"/>
                  <a:pt x="720437" y="1345594"/>
                </a:cubicBezTo>
                <a:cubicBezTo>
                  <a:pt x="734291" y="1327121"/>
                  <a:pt x="741815" y="1301390"/>
                  <a:pt x="762000" y="1290176"/>
                </a:cubicBezTo>
                <a:cubicBezTo>
                  <a:pt x="786556" y="1276534"/>
                  <a:pt x="817419" y="1280940"/>
                  <a:pt x="845128" y="1276322"/>
                </a:cubicBezTo>
                <a:cubicBezTo>
                  <a:pt x="967738" y="1153711"/>
                  <a:pt x="912490" y="1194467"/>
                  <a:pt x="997528" y="1137776"/>
                </a:cubicBezTo>
                <a:cubicBezTo>
                  <a:pt x="988292" y="1119303"/>
                  <a:pt x="963288" y="1101951"/>
                  <a:pt x="969819" y="1082358"/>
                </a:cubicBezTo>
                <a:cubicBezTo>
                  <a:pt x="976350" y="1062765"/>
                  <a:pt x="1007305" y="1064896"/>
                  <a:pt x="1025237" y="1054649"/>
                </a:cubicBezTo>
                <a:cubicBezTo>
                  <a:pt x="1039694" y="1046388"/>
                  <a:pt x="1052946" y="1036176"/>
                  <a:pt x="1066800" y="1026940"/>
                </a:cubicBezTo>
                <a:cubicBezTo>
                  <a:pt x="1085273" y="989994"/>
                  <a:pt x="1094776" y="946976"/>
                  <a:pt x="1122219" y="916103"/>
                </a:cubicBezTo>
                <a:cubicBezTo>
                  <a:pt x="1134869" y="901871"/>
                  <a:pt x="1159808" y="908935"/>
                  <a:pt x="1177637" y="902249"/>
                </a:cubicBezTo>
                <a:cubicBezTo>
                  <a:pt x="1306511" y="853922"/>
                  <a:pt x="1146947" y="888892"/>
                  <a:pt x="1316182" y="860685"/>
                </a:cubicBezTo>
                <a:cubicBezTo>
                  <a:pt x="1365209" y="893369"/>
                  <a:pt x="1368367" y="891550"/>
                  <a:pt x="1413164" y="943813"/>
                </a:cubicBezTo>
                <a:cubicBezTo>
                  <a:pt x="1424000" y="956455"/>
                  <a:pt x="1429908" y="972845"/>
                  <a:pt x="1440873" y="985376"/>
                </a:cubicBezTo>
                <a:cubicBezTo>
                  <a:pt x="1462377" y="1009952"/>
                  <a:pt x="1487055" y="1031558"/>
                  <a:pt x="1510146" y="1054649"/>
                </a:cubicBezTo>
                <a:cubicBezTo>
                  <a:pt x="1535645" y="1131149"/>
                  <a:pt x="1509308" y="1080489"/>
                  <a:pt x="1607128" y="1151631"/>
                </a:cubicBezTo>
                <a:cubicBezTo>
                  <a:pt x="1787046" y="1282480"/>
                  <a:pt x="1569432" y="1138463"/>
                  <a:pt x="1745673" y="1248613"/>
                </a:cubicBezTo>
                <a:cubicBezTo>
                  <a:pt x="1759793" y="1257438"/>
                  <a:pt x="1771646" y="1270475"/>
                  <a:pt x="1787237" y="1276322"/>
                </a:cubicBezTo>
                <a:cubicBezTo>
                  <a:pt x="1809286" y="1284590"/>
                  <a:pt x="1833419" y="1285558"/>
                  <a:pt x="1856510" y="1290176"/>
                </a:cubicBezTo>
                <a:cubicBezTo>
                  <a:pt x="1870364" y="1299412"/>
                  <a:pt x="1885281" y="1307225"/>
                  <a:pt x="1898073" y="1317885"/>
                </a:cubicBezTo>
                <a:cubicBezTo>
                  <a:pt x="1913125" y="1330428"/>
                  <a:pt x="1923693" y="1348061"/>
                  <a:pt x="1939637" y="1359449"/>
                </a:cubicBezTo>
                <a:cubicBezTo>
                  <a:pt x="1956443" y="1371453"/>
                  <a:pt x="1976582" y="1377922"/>
                  <a:pt x="1995055" y="1387158"/>
                </a:cubicBezTo>
                <a:cubicBezTo>
                  <a:pt x="1981200" y="1368685"/>
                  <a:pt x="1974144" y="1342067"/>
                  <a:pt x="1953491" y="1331740"/>
                </a:cubicBezTo>
                <a:cubicBezTo>
                  <a:pt x="1940429" y="1325209"/>
                  <a:pt x="1959832" y="1360780"/>
                  <a:pt x="1967346" y="1373303"/>
                </a:cubicBezTo>
                <a:cubicBezTo>
                  <a:pt x="1974067" y="1384504"/>
                  <a:pt x="1987809" y="1390144"/>
                  <a:pt x="1995055" y="1401013"/>
                </a:cubicBezTo>
                <a:cubicBezTo>
                  <a:pt x="2006511" y="1418197"/>
                  <a:pt x="2012517" y="1438499"/>
                  <a:pt x="2022764" y="1456431"/>
                </a:cubicBezTo>
                <a:cubicBezTo>
                  <a:pt x="2031025" y="1470888"/>
                  <a:pt x="2041237" y="1484140"/>
                  <a:pt x="2050473" y="1497994"/>
                </a:cubicBezTo>
                <a:cubicBezTo>
                  <a:pt x="2066610" y="1578677"/>
                  <a:pt x="2095119" y="1713439"/>
                  <a:pt x="2092037" y="1775085"/>
                </a:cubicBezTo>
                <a:cubicBezTo>
                  <a:pt x="2090692" y="1801980"/>
                  <a:pt x="2064328" y="1821267"/>
                  <a:pt x="2050473" y="1844358"/>
                </a:cubicBezTo>
                <a:cubicBezTo>
                  <a:pt x="1999715" y="2022011"/>
                  <a:pt x="2062745" y="1873650"/>
                  <a:pt x="1898073" y="2038322"/>
                </a:cubicBezTo>
                <a:cubicBezTo>
                  <a:pt x="1879032" y="2057363"/>
                  <a:pt x="1870782" y="2084759"/>
                  <a:pt x="1856510" y="2107594"/>
                </a:cubicBezTo>
                <a:cubicBezTo>
                  <a:pt x="1847685" y="2121714"/>
                  <a:pt x="1841592" y="2138498"/>
                  <a:pt x="1828800" y="2149158"/>
                </a:cubicBezTo>
                <a:cubicBezTo>
                  <a:pt x="1812934" y="2162380"/>
                  <a:pt x="1791855" y="2167631"/>
                  <a:pt x="1773382" y="2176867"/>
                </a:cubicBezTo>
                <a:cubicBezTo>
                  <a:pt x="1768764" y="2199958"/>
                  <a:pt x="1773985" y="2227552"/>
                  <a:pt x="1759528" y="2246140"/>
                </a:cubicBezTo>
                <a:cubicBezTo>
                  <a:pt x="1711043" y="2308478"/>
                  <a:pt x="1679861" y="2284243"/>
                  <a:pt x="1634837" y="2329267"/>
                </a:cubicBezTo>
                <a:cubicBezTo>
                  <a:pt x="1620982" y="2343122"/>
                  <a:pt x="1609576" y="2359963"/>
                  <a:pt x="1593273" y="2370831"/>
                </a:cubicBezTo>
                <a:cubicBezTo>
                  <a:pt x="1581122" y="2378932"/>
                  <a:pt x="1565005" y="2378642"/>
                  <a:pt x="1551710" y="2384685"/>
                </a:cubicBezTo>
                <a:cubicBezTo>
                  <a:pt x="1514106" y="2401778"/>
                  <a:pt x="1475242" y="2417190"/>
                  <a:pt x="1440873" y="2440103"/>
                </a:cubicBezTo>
                <a:cubicBezTo>
                  <a:pt x="1410465" y="2460376"/>
                  <a:pt x="1379052" y="2483802"/>
                  <a:pt x="1343891" y="2495522"/>
                </a:cubicBezTo>
                <a:cubicBezTo>
                  <a:pt x="1321551" y="2502968"/>
                  <a:pt x="1297710" y="2504758"/>
                  <a:pt x="1274619" y="2509376"/>
                </a:cubicBezTo>
                <a:cubicBezTo>
                  <a:pt x="1265383" y="2495522"/>
                  <a:pt x="1253673" y="2483029"/>
                  <a:pt x="1246910" y="2467813"/>
                </a:cubicBezTo>
                <a:cubicBezTo>
                  <a:pt x="1235047" y="2441122"/>
                  <a:pt x="1219200" y="2384685"/>
                  <a:pt x="1219200" y="2384685"/>
                </a:cubicBezTo>
                <a:cubicBezTo>
                  <a:pt x="1200125" y="2251152"/>
                  <a:pt x="1193401" y="2251875"/>
                  <a:pt x="1219200" y="2079885"/>
                </a:cubicBezTo>
                <a:cubicBezTo>
                  <a:pt x="1222889" y="2055291"/>
                  <a:pt x="1238178" y="2033899"/>
                  <a:pt x="1246910" y="2010613"/>
                </a:cubicBezTo>
                <a:cubicBezTo>
                  <a:pt x="1261813" y="1970871"/>
                  <a:pt x="1263704" y="1957288"/>
                  <a:pt x="1274619" y="1913631"/>
                </a:cubicBezTo>
                <a:cubicBezTo>
                  <a:pt x="1270001" y="1899776"/>
                  <a:pt x="1260764" y="1886671"/>
                  <a:pt x="1260764" y="1872067"/>
                </a:cubicBezTo>
                <a:cubicBezTo>
                  <a:pt x="1260764" y="1857463"/>
                  <a:pt x="1270607" y="1844545"/>
                  <a:pt x="1274619" y="1830503"/>
                </a:cubicBezTo>
                <a:cubicBezTo>
                  <a:pt x="1279850" y="1812194"/>
                  <a:pt x="1283855" y="1793558"/>
                  <a:pt x="1288473" y="1775085"/>
                </a:cubicBezTo>
                <a:cubicBezTo>
                  <a:pt x="1283855" y="1756612"/>
                  <a:pt x="1260162" y="1732059"/>
                  <a:pt x="1274619" y="1719667"/>
                </a:cubicBezTo>
                <a:cubicBezTo>
                  <a:pt x="1303533" y="1694883"/>
                  <a:pt x="1385455" y="1691958"/>
                  <a:pt x="1385455" y="1691958"/>
                </a:cubicBezTo>
                <a:cubicBezTo>
                  <a:pt x="1380837" y="1673485"/>
                  <a:pt x="1364528" y="1654219"/>
                  <a:pt x="1371600" y="1636540"/>
                </a:cubicBezTo>
                <a:cubicBezTo>
                  <a:pt x="1377024" y="1622980"/>
                  <a:pt x="1398632" y="1621232"/>
                  <a:pt x="1413164" y="1622685"/>
                </a:cubicBezTo>
                <a:cubicBezTo>
                  <a:pt x="1446618" y="1626030"/>
                  <a:pt x="1477819" y="1641158"/>
                  <a:pt x="1510146" y="1650394"/>
                </a:cubicBezTo>
                <a:cubicBezTo>
                  <a:pt x="1496291" y="1641158"/>
                  <a:pt x="1478984" y="1635687"/>
                  <a:pt x="1468582" y="1622685"/>
                </a:cubicBezTo>
                <a:cubicBezTo>
                  <a:pt x="1459459" y="1611281"/>
                  <a:pt x="1440124" y="1581122"/>
                  <a:pt x="1454728" y="1581122"/>
                </a:cubicBezTo>
                <a:cubicBezTo>
                  <a:pt x="1477819" y="1581122"/>
                  <a:pt x="1491673" y="1608831"/>
                  <a:pt x="1510146" y="1622685"/>
                </a:cubicBezTo>
                <a:cubicBezTo>
                  <a:pt x="1519382" y="1636540"/>
                  <a:pt x="1527195" y="1651457"/>
                  <a:pt x="1537855" y="1664249"/>
                </a:cubicBezTo>
                <a:cubicBezTo>
                  <a:pt x="1626755" y="1770930"/>
                  <a:pt x="1538329" y="1644178"/>
                  <a:pt x="1607128" y="1747376"/>
                </a:cubicBezTo>
                <a:cubicBezTo>
                  <a:pt x="1579419" y="1761231"/>
                  <a:pt x="1545906" y="1767034"/>
                  <a:pt x="1524000" y="1788940"/>
                </a:cubicBezTo>
                <a:cubicBezTo>
                  <a:pt x="1510536" y="1802404"/>
                  <a:pt x="1514277" y="1825770"/>
                  <a:pt x="1510146" y="1844358"/>
                </a:cubicBezTo>
                <a:cubicBezTo>
                  <a:pt x="1503824" y="1872808"/>
                  <a:pt x="1497290" y="1925489"/>
                  <a:pt x="1482437" y="1955194"/>
                </a:cubicBezTo>
                <a:cubicBezTo>
                  <a:pt x="1479516" y="1961036"/>
                  <a:pt x="1473200" y="1964431"/>
                  <a:pt x="1468582" y="196904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724400" y="1143000"/>
            <a:ext cx="4191000" cy="5029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5257800" y="1828800"/>
            <a:ext cx="2770910" cy="3783192"/>
          </a:xfrm>
          <a:custGeom>
            <a:avLst/>
            <a:gdLst>
              <a:gd name="connsiteX0" fmla="*/ 0 w 2770910"/>
              <a:gd name="connsiteY0" fmla="*/ 334213 h 3783192"/>
              <a:gd name="connsiteX1" fmla="*/ 13855 w 2770910"/>
              <a:gd name="connsiteY1" fmla="*/ 292649 h 3783192"/>
              <a:gd name="connsiteX2" fmla="*/ 152400 w 2770910"/>
              <a:gd name="connsiteY2" fmla="*/ 251085 h 3783192"/>
              <a:gd name="connsiteX3" fmla="*/ 277091 w 2770910"/>
              <a:gd name="connsiteY3" fmla="*/ 209522 h 3783192"/>
              <a:gd name="connsiteX4" fmla="*/ 346364 w 2770910"/>
              <a:gd name="connsiteY4" fmla="*/ 195667 h 3783192"/>
              <a:gd name="connsiteX5" fmla="*/ 471055 w 2770910"/>
              <a:gd name="connsiteY5" fmla="*/ 181813 h 3783192"/>
              <a:gd name="connsiteX6" fmla="*/ 595746 w 2770910"/>
              <a:gd name="connsiteY6" fmla="*/ 154103 h 3783192"/>
              <a:gd name="connsiteX7" fmla="*/ 609600 w 2770910"/>
              <a:gd name="connsiteY7" fmla="*/ 112540 h 3783192"/>
              <a:gd name="connsiteX8" fmla="*/ 720437 w 2770910"/>
              <a:gd name="connsiteY8" fmla="*/ 70976 h 3783192"/>
              <a:gd name="connsiteX9" fmla="*/ 803564 w 2770910"/>
              <a:gd name="connsiteY9" fmla="*/ 57122 h 3783192"/>
              <a:gd name="connsiteX10" fmla="*/ 1025237 w 2770910"/>
              <a:gd name="connsiteY10" fmla="*/ 15558 h 3783192"/>
              <a:gd name="connsiteX11" fmla="*/ 1911928 w 2770910"/>
              <a:gd name="connsiteY11" fmla="*/ 29413 h 3783192"/>
              <a:gd name="connsiteX12" fmla="*/ 1995055 w 2770910"/>
              <a:gd name="connsiteY12" fmla="*/ 112540 h 3783192"/>
              <a:gd name="connsiteX13" fmla="*/ 2050473 w 2770910"/>
              <a:gd name="connsiteY13" fmla="*/ 167958 h 3783192"/>
              <a:gd name="connsiteX14" fmla="*/ 2078182 w 2770910"/>
              <a:gd name="connsiteY14" fmla="*/ 209522 h 3783192"/>
              <a:gd name="connsiteX15" fmla="*/ 2119746 w 2770910"/>
              <a:gd name="connsiteY15" fmla="*/ 264940 h 3783192"/>
              <a:gd name="connsiteX16" fmla="*/ 2161310 w 2770910"/>
              <a:gd name="connsiteY16" fmla="*/ 334213 h 3783192"/>
              <a:gd name="connsiteX17" fmla="*/ 2230582 w 2770910"/>
              <a:gd name="connsiteY17" fmla="*/ 417340 h 3783192"/>
              <a:gd name="connsiteX18" fmla="*/ 2272146 w 2770910"/>
              <a:gd name="connsiteY18" fmla="*/ 514322 h 3783192"/>
              <a:gd name="connsiteX19" fmla="*/ 2313710 w 2770910"/>
              <a:gd name="connsiteY19" fmla="*/ 555885 h 3783192"/>
              <a:gd name="connsiteX20" fmla="*/ 2410691 w 2770910"/>
              <a:gd name="connsiteY20" fmla="*/ 680576 h 3783192"/>
              <a:gd name="connsiteX21" fmla="*/ 2479964 w 2770910"/>
              <a:gd name="connsiteY21" fmla="*/ 791413 h 3783192"/>
              <a:gd name="connsiteX22" fmla="*/ 2493819 w 2770910"/>
              <a:gd name="connsiteY22" fmla="*/ 832976 h 3783192"/>
              <a:gd name="connsiteX23" fmla="*/ 2507673 w 2770910"/>
              <a:gd name="connsiteY23" fmla="*/ 888394 h 3783192"/>
              <a:gd name="connsiteX24" fmla="*/ 2549237 w 2770910"/>
              <a:gd name="connsiteY24" fmla="*/ 957667 h 3783192"/>
              <a:gd name="connsiteX25" fmla="*/ 2618510 w 2770910"/>
              <a:gd name="connsiteY25" fmla="*/ 1040794 h 3783192"/>
              <a:gd name="connsiteX26" fmla="*/ 2646219 w 2770910"/>
              <a:gd name="connsiteY26" fmla="*/ 1096213 h 3783192"/>
              <a:gd name="connsiteX27" fmla="*/ 2715491 w 2770910"/>
              <a:gd name="connsiteY27" fmla="*/ 1220903 h 3783192"/>
              <a:gd name="connsiteX28" fmla="*/ 2757055 w 2770910"/>
              <a:gd name="connsiteY28" fmla="*/ 1345594 h 3783192"/>
              <a:gd name="connsiteX29" fmla="*/ 2770910 w 2770910"/>
              <a:gd name="connsiteY29" fmla="*/ 1387158 h 3783192"/>
              <a:gd name="connsiteX30" fmla="*/ 2770910 w 2770910"/>
              <a:gd name="connsiteY30" fmla="*/ 2024467 h 3783192"/>
              <a:gd name="connsiteX31" fmla="*/ 2757055 w 2770910"/>
              <a:gd name="connsiteY31" fmla="*/ 2079885 h 3783192"/>
              <a:gd name="connsiteX32" fmla="*/ 2743200 w 2770910"/>
              <a:gd name="connsiteY32" fmla="*/ 2481667 h 3783192"/>
              <a:gd name="connsiteX33" fmla="*/ 2715491 w 2770910"/>
              <a:gd name="connsiteY33" fmla="*/ 2523231 h 3783192"/>
              <a:gd name="connsiteX34" fmla="*/ 2632364 w 2770910"/>
              <a:gd name="connsiteY34" fmla="*/ 2606358 h 3783192"/>
              <a:gd name="connsiteX35" fmla="*/ 2590800 w 2770910"/>
              <a:gd name="connsiteY35" fmla="*/ 2675631 h 3783192"/>
              <a:gd name="connsiteX36" fmla="*/ 2466110 w 2770910"/>
              <a:gd name="connsiteY36" fmla="*/ 2814176 h 3783192"/>
              <a:gd name="connsiteX37" fmla="*/ 2479964 w 2770910"/>
              <a:gd name="connsiteY37" fmla="*/ 2883449 h 3783192"/>
              <a:gd name="connsiteX38" fmla="*/ 2382982 w 2770910"/>
              <a:gd name="connsiteY38" fmla="*/ 2938867 h 3783192"/>
              <a:gd name="connsiteX39" fmla="*/ 2313710 w 2770910"/>
              <a:gd name="connsiteY39" fmla="*/ 3035849 h 3783192"/>
              <a:gd name="connsiteX40" fmla="*/ 2258291 w 2770910"/>
              <a:gd name="connsiteY40" fmla="*/ 3091267 h 3783192"/>
              <a:gd name="connsiteX41" fmla="*/ 2244437 w 2770910"/>
              <a:gd name="connsiteY41" fmla="*/ 3132831 h 3783192"/>
              <a:gd name="connsiteX42" fmla="*/ 2216728 w 2770910"/>
              <a:gd name="connsiteY42" fmla="*/ 3174394 h 3783192"/>
              <a:gd name="connsiteX43" fmla="*/ 2078182 w 2770910"/>
              <a:gd name="connsiteY43" fmla="*/ 3299085 h 3783192"/>
              <a:gd name="connsiteX44" fmla="*/ 2008910 w 2770910"/>
              <a:gd name="connsiteY44" fmla="*/ 3382213 h 3783192"/>
              <a:gd name="connsiteX45" fmla="*/ 1953491 w 2770910"/>
              <a:gd name="connsiteY45" fmla="*/ 3396067 h 3783192"/>
              <a:gd name="connsiteX46" fmla="*/ 1939637 w 2770910"/>
              <a:gd name="connsiteY46" fmla="*/ 3437631 h 3783192"/>
              <a:gd name="connsiteX47" fmla="*/ 1898073 w 2770910"/>
              <a:gd name="connsiteY47" fmla="*/ 3465340 h 3783192"/>
              <a:gd name="connsiteX48" fmla="*/ 1856510 w 2770910"/>
              <a:gd name="connsiteY48" fmla="*/ 3506903 h 3783192"/>
              <a:gd name="connsiteX49" fmla="*/ 1801091 w 2770910"/>
              <a:gd name="connsiteY49" fmla="*/ 3548467 h 3783192"/>
              <a:gd name="connsiteX50" fmla="*/ 1745673 w 2770910"/>
              <a:gd name="connsiteY50" fmla="*/ 3617740 h 3783192"/>
              <a:gd name="connsiteX51" fmla="*/ 1690255 w 2770910"/>
              <a:gd name="connsiteY51" fmla="*/ 3645449 h 3783192"/>
              <a:gd name="connsiteX52" fmla="*/ 1648691 w 2770910"/>
              <a:gd name="connsiteY52" fmla="*/ 3687013 h 3783192"/>
              <a:gd name="connsiteX53" fmla="*/ 1565564 w 2770910"/>
              <a:gd name="connsiteY53" fmla="*/ 3714722 h 3783192"/>
              <a:gd name="connsiteX54" fmla="*/ 1468582 w 2770910"/>
              <a:gd name="connsiteY54" fmla="*/ 3756285 h 3783192"/>
              <a:gd name="connsiteX55" fmla="*/ 1274619 w 2770910"/>
              <a:gd name="connsiteY55" fmla="*/ 3728576 h 3783192"/>
              <a:gd name="connsiteX56" fmla="*/ 1233055 w 2770910"/>
              <a:gd name="connsiteY56" fmla="*/ 3700867 h 3783192"/>
              <a:gd name="connsiteX57" fmla="*/ 1205346 w 2770910"/>
              <a:gd name="connsiteY57" fmla="*/ 3659303 h 3783192"/>
              <a:gd name="connsiteX58" fmla="*/ 1149928 w 2770910"/>
              <a:gd name="connsiteY58" fmla="*/ 3603885 h 3783192"/>
              <a:gd name="connsiteX59" fmla="*/ 1136073 w 2770910"/>
              <a:gd name="connsiteY59" fmla="*/ 3562322 h 3783192"/>
              <a:gd name="connsiteX60" fmla="*/ 1094510 w 2770910"/>
              <a:gd name="connsiteY60" fmla="*/ 3493049 h 3783192"/>
              <a:gd name="connsiteX61" fmla="*/ 1066800 w 2770910"/>
              <a:gd name="connsiteY61" fmla="*/ 3465340 h 3783192"/>
              <a:gd name="connsiteX62" fmla="*/ 1011382 w 2770910"/>
              <a:gd name="connsiteY62" fmla="*/ 3382213 h 3783192"/>
              <a:gd name="connsiteX63" fmla="*/ 969819 w 2770910"/>
              <a:gd name="connsiteY63" fmla="*/ 3340649 h 3783192"/>
              <a:gd name="connsiteX64" fmla="*/ 900546 w 2770910"/>
              <a:gd name="connsiteY64" fmla="*/ 3257522 h 3783192"/>
              <a:gd name="connsiteX65" fmla="*/ 817419 w 2770910"/>
              <a:gd name="connsiteY65" fmla="*/ 3188249 h 3783192"/>
              <a:gd name="connsiteX66" fmla="*/ 692728 w 2770910"/>
              <a:gd name="connsiteY66" fmla="*/ 3063558 h 3783192"/>
              <a:gd name="connsiteX67" fmla="*/ 581891 w 2770910"/>
              <a:gd name="connsiteY67" fmla="*/ 2938867 h 3783192"/>
              <a:gd name="connsiteX68" fmla="*/ 554182 w 2770910"/>
              <a:gd name="connsiteY68" fmla="*/ 2883449 h 3783192"/>
              <a:gd name="connsiteX69" fmla="*/ 554182 w 2770910"/>
              <a:gd name="connsiteY69" fmla="*/ 2620213 h 3783192"/>
              <a:gd name="connsiteX70" fmla="*/ 540328 w 2770910"/>
              <a:gd name="connsiteY70" fmla="*/ 2453958 h 3783192"/>
              <a:gd name="connsiteX71" fmla="*/ 526473 w 2770910"/>
              <a:gd name="connsiteY71" fmla="*/ 2412394 h 3783192"/>
              <a:gd name="connsiteX72" fmla="*/ 512619 w 2770910"/>
              <a:gd name="connsiteY72" fmla="*/ 2356976 h 3783192"/>
              <a:gd name="connsiteX73" fmla="*/ 484910 w 2770910"/>
              <a:gd name="connsiteY73" fmla="*/ 2218431 h 3783192"/>
              <a:gd name="connsiteX74" fmla="*/ 484910 w 2770910"/>
              <a:gd name="connsiteY74" fmla="*/ 1802794 h 3783192"/>
              <a:gd name="connsiteX75" fmla="*/ 581891 w 2770910"/>
              <a:gd name="connsiteY75" fmla="*/ 1567267 h 3783192"/>
              <a:gd name="connsiteX76" fmla="*/ 609600 w 2770910"/>
              <a:gd name="connsiteY76" fmla="*/ 1470285 h 3783192"/>
              <a:gd name="connsiteX77" fmla="*/ 720437 w 2770910"/>
              <a:gd name="connsiteY77" fmla="*/ 1345594 h 3783192"/>
              <a:gd name="connsiteX78" fmla="*/ 762000 w 2770910"/>
              <a:gd name="connsiteY78" fmla="*/ 1290176 h 3783192"/>
              <a:gd name="connsiteX79" fmla="*/ 845128 w 2770910"/>
              <a:gd name="connsiteY79" fmla="*/ 1276322 h 3783192"/>
              <a:gd name="connsiteX80" fmla="*/ 997528 w 2770910"/>
              <a:gd name="connsiteY80" fmla="*/ 1137776 h 3783192"/>
              <a:gd name="connsiteX81" fmla="*/ 969819 w 2770910"/>
              <a:gd name="connsiteY81" fmla="*/ 1082358 h 3783192"/>
              <a:gd name="connsiteX82" fmla="*/ 1025237 w 2770910"/>
              <a:gd name="connsiteY82" fmla="*/ 1054649 h 3783192"/>
              <a:gd name="connsiteX83" fmla="*/ 1066800 w 2770910"/>
              <a:gd name="connsiteY83" fmla="*/ 1026940 h 3783192"/>
              <a:gd name="connsiteX84" fmla="*/ 1122219 w 2770910"/>
              <a:gd name="connsiteY84" fmla="*/ 916103 h 3783192"/>
              <a:gd name="connsiteX85" fmla="*/ 1177637 w 2770910"/>
              <a:gd name="connsiteY85" fmla="*/ 902249 h 3783192"/>
              <a:gd name="connsiteX86" fmla="*/ 1316182 w 2770910"/>
              <a:gd name="connsiteY86" fmla="*/ 860685 h 3783192"/>
              <a:gd name="connsiteX87" fmla="*/ 1413164 w 2770910"/>
              <a:gd name="connsiteY87" fmla="*/ 943813 h 3783192"/>
              <a:gd name="connsiteX88" fmla="*/ 1440873 w 2770910"/>
              <a:gd name="connsiteY88" fmla="*/ 985376 h 3783192"/>
              <a:gd name="connsiteX89" fmla="*/ 1510146 w 2770910"/>
              <a:gd name="connsiteY89" fmla="*/ 1054649 h 3783192"/>
              <a:gd name="connsiteX90" fmla="*/ 1607128 w 2770910"/>
              <a:gd name="connsiteY90" fmla="*/ 1151631 h 3783192"/>
              <a:gd name="connsiteX91" fmla="*/ 1745673 w 2770910"/>
              <a:gd name="connsiteY91" fmla="*/ 1248613 h 3783192"/>
              <a:gd name="connsiteX92" fmla="*/ 1787237 w 2770910"/>
              <a:gd name="connsiteY92" fmla="*/ 1276322 h 3783192"/>
              <a:gd name="connsiteX93" fmla="*/ 1856510 w 2770910"/>
              <a:gd name="connsiteY93" fmla="*/ 1290176 h 3783192"/>
              <a:gd name="connsiteX94" fmla="*/ 1898073 w 2770910"/>
              <a:gd name="connsiteY94" fmla="*/ 1317885 h 3783192"/>
              <a:gd name="connsiteX95" fmla="*/ 1939637 w 2770910"/>
              <a:gd name="connsiteY95" fmla="*/ 1359449 h 3783192"/>
              <a:gd name="connsiteX96" fmla="*/ 1995055 w 2770910"/>
              <a:gd name="connsiteY96" fmla="*/ 1387158 h 3783192"/>
              <a:gd name="connsiteX97" fmla="*/ 1953491 w 2770910"/>
              <a:gd name="connsiteY97" fmla="*/ 1331740 h 3783192"/>
              <a:gd name="connsiteX98" fmla="*/ 1967346 w 2770910"/>
              <a:gd name="connsiteY98" fmla="*/ 1373303 h 3783192"/>
              <a:gd name="connsiteX99" fmla="*/ 1995055 w 2770910"/>
              <a:gd name="connsiteY99" fmla="*/ 1401013 h 3783192"/>
              <a:gd name="connsiteX100" fmla="*/ 2022764 w 2770910"/>
              <a:gd name="connsiteY100" fmla="*/ 1456431 h 3783192"/>
              <a:gd name="connsiteX101" fmla="*/ 2050473 w 2770910"/>
              <a:gd name="connsiteY101" fmla="*/ 1497994 h 3783192"/>
              <a:gd name="connsiteX102" fmla="*/ 2092037 w 2770910"/>
              <a:gd name="connsiteY102" fmla="*/ 1775085 h 3783192"/>
              <a:gd name="connsiteX103" fmla="*/ 2050473 w 2770910"/>
              <a:gd name="connsiteY103" fmla="*/ 1844358 h 3783192"/>
              <a:gd name="connsiteX104" fmla="*/ 1898073 w 2770910"/>
              <a:gd name="connsiteY104" fmla="*/ 2038322 h 3783192"/>
              <a:gd name="connsiteX105" fmla="*/ 1856510 w 2770910"/>
              <a:gd name="connsiteY105" fmla="*/ 2107594 h 3783192"/>
              <a:gd name="connsiteX106" fmla="*/ 1828800 w 2770910"/>
              <a:gd name="connsiteY106" fmla="*/ 2149158 h 3783192"/>
              <a:gd name="connsiteX107" fmla="*/ 1773382 w 2770910"/>
              <a:gd name="connsiteY107" fmla="*/ 2176867 h 3783192"/>
              <a:gd name="connsiteX108" fmla="*/ 1759528 w 2770910"/>
              <a:gd name="connsiteY108" fmla="*/ 2246140 h 3783192"/>
              <a:gd name="connsiteX109" fmla="*/ 1634837 w 2770910"/>
              <a:gd name="connsiteY109" fmla="*/ 2329267 h 3783192"/>
              <a:gd name="connsiteX110" fmla="*/ 1593273 w 2770910"/>
              <a:gd name="connsiteY110" fmla="*/ 2370831 h 3783192"/>
              <a:gd name="connsiteX111" fmla="*/ 1551710 w 2770910"/>
              <a:gd name="connsiteY111" fmla="*/ 2384685 h 3783192"/>
              <a:gd name="connsiteX112" fmla="*/ 1440873 w 2770910"/>
              <a:gd name="connsiteY112" fmla="*/ 2440103 h 3783192"/>
              <a:gd name="connsiteX113" fmla="*/ 1343891 w 2770910"/>
              <a:gd name="connsiteY113" fmla="*/ 2495522 h 3783192"/>
              <a:gd name="connsiteX114" fmla="*/ 1274619 w 2770910"/>
              <a:gd name="connsiteY114" fmla="*/ 2509376 h 3783192"/>
              <a:gd name="connsiteX115" fmla="*/ 1246910 w 2770910"/>
              <a:gd name="connsiteY115" fmla="*/ 2467813 h 3783192"/>
              <a:gd name="connsiteX116" fmla="*/ 1219200 w 2770910"/>
              <a:gd name="connsiteY116" fmla="*/ 2384685 h 3783192"/>
              <a:gd name="connsiteX117" fmla="*/ 1219200 w 2770910"/>
              <a:gd name="connsiteY117" fmla="*/ 2079885 h 3783192"/>
              <a:gd name="connsiteX118" fmla="*/ 1246910 w 2770910"/>
              <a:gd name="connsiteY118" fmla="*/ 2010613 h 3783192"/>
              <a:gd name="connsiteX119" fmla="*/ 1274619 w 2770910"/>
              <a:gd name="connsiteY119" fmla="*/ 1913631 h 3783192"/>
              <a:gd name="connsiteX120" fmla="*/ 1260764 w 2770910"/>
              <a:gd name="connsiteY120" fmla="*/ 1872067 h 3783192"/>
              <a:gd name="connsiteX121" fmla="*/ 1274619 w 2770910"/>
              <a:gd name="connsiteY121" fmla="*/ 1830503 h 3783192"/>
              <a:gd name="connsiteX122" fmla="*/ 1288473 w 2770910"/>
              <a:gd name="connsiteY122" fmla="*/ 1775085 h 3783192"/>
              <a:gd name="connsiteX123" fmla="*/ 1274619 w 2770910"/>
              <a:gd name="connsiteY123" fmla="*/ 1719667 h 3783192"/>
              <a:gd name="connsiteX124" fmla="*/ 1385455 w 2770910"/>
              <a:gd name="connsiteY124" fmla="*/ 1691958 h 3783192"/>
              <a:gd name="connsiteX125" fmla="*/ 1371600 w 2770910"/>
              <a:gd name="connsiteY125" fmla="*/ 1636540 h 3783192"/>
              <a:gd name="connsiteX126" fmla="*/ 1413164 w 2770910"/>
              <a:gd name="connsiteY126" fmla="*/ 1622685 h 3783192"/>
              <a:gd name="connsiteX127" fmla="*/ 1510146 w 2770910"/>
              <a:gd name="connsiteY127" fmla="*/ 1650394 h 3783192"/>
              <a:gd name="connsiteX128" fmla="*/ 1468582 w 2770910"/>
              <a:gd name="connsiteY128" fmla="*/ 1622685 h 3783192"/>
              <a:gd name="connsiteX129" fmla="*/ 1454728 w 2770910"/>
              <a:gd name="connsiteY129" fmla="*/ 1581122 h 3783192"/>
              <a:gd name="connsiteX130" fmla="*/ 1510146 w 2770910"/>
              <a:gd name="connsiteY130" fmla="*/ 1622685 h 3783192"/>
              <a:gd name="connsiteX131" fmla="*/ 1537855 w 2770910"/>
              <a:gd name="connsiteY131" fmla="*/ 1664249 h 3783192"/>
              <a:gd name="connsiteX132" fmla="*/ 1607128 w 2770910"/>
              <a:gd name="connsiteY132" fmla="*/ 1747376 h 3783192"/>
              <a:gd name="connsiteX133" fmla="*/ 1524000 w 2770910"/>
              <a:gd name="connsiteY133" fmla="*/ 1788940 h 3783192"/>
              <a:gd name="connsiteX134" fmla="*/ 1510146 w 2770910"/>
              <a:gd name="connsiteY134" fmla="*/ 1844358 h 3783192"/>
              <a:gd name="connsiteX135" fmla="*/ 1482437 w 2770910"/>
              <a:gd name="connsiteY135" fmla="*/ 1955194 h 3783192"/>
              <a:gd name="connsiteX136" fmla="*/ 1468582 w 2770910"/>
              <a:gd name="connsiteY136" fmla="*/ 1969049 h 378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</a:cxnLst>
            <a:rect l="l" t="t" r="r" b="b"/>
            <a:pathLst>
              <a:path w="2770910" h="3783192">
                <a:moveTo>
                  <a:pt x="0" y="334213"/>
                </a:moveTo>
                <a:cubicBezTo>
                  <a:pt x="4618" y="320358"/>
                  <a:pt x="4732" y="304053"/>
                  <a:pt x="13855" y="292649"/>
                </a:cubicBezTo>
                <a:cubicBezTo>
                  <a:pt x="46374" y="252000"/>
                  <a:pt x="109959" y="257148"/>
                  <a:pt x="152400" y="251085"/>
                </a:cubicBezTo>
                <a:cubicBezTo>
                  <a:pt x="204458" y="199029"/>
                  <a:pt x="164038" y="228364"/>
                  <a:pt x="277091" y="209522"/>
                </a:cubicBezTo>
                <a:cubicBezTo>
                  <a:pt x="300319" y="205651"/>
                  <a:pt x="323052" y="198997"/>
                  <a:pt x="346364" y="195667"/>
                </a:cubicBezTo>
                <a:cubicBezTo>
                  <a:pt x="387763" y="189753"/>
                  <a:pt x="429656" y="187727"/>
                  <a:pt x="471055" y="181813"/>
                </a:cubicBezTo>
                <a:cubicBezTo>
                  <a:pt x="512095" y="175950"/>
                  <a:pt x="555410" y="164187"/>
                  <a:pt x="595746" y="154103"/>
                </a:cubicBezTo>
                <a:cubicBezTo>
                  <a:pt x="600364" y="140249"/>
                  <a:pt x="600477" y="123944"/>
                  <a:pt x="609600" y="112540"/>
                </a:cubicBezTo>
                <a:cubicBezTo>
                  <a:pt x="636329" y="79130"/>
                  <a:pt x="683526" y="77687"/>
                  <a:pt x="720437" y="70976"/>
                </a:cubicBezTo>
                <a:cubicBezTo>
                  <a:pt x="748075" y="65951"/>
                  <a:pt x="776018" y="62631"/>
                  <a:pt x="803564" y="57122"/>
                </a:cubicBezTo>
                <a:cubicBezTo>
                  <a:pt x="1021034" y="13629"/>
                  <a:pt x="839396" y="42108"/>
                  <a:pt x="1025237" y="15558"/>
                </a:cubicBezTo>
                <a:cubicBezTo>
                  <a:pt x="1320801" y="20176"/>
                  <a:pt x="1617795" y="0"/>
                  <a:pt x="1911928" y="29413"/>
                </a:cubicBezTo>
                <a:cubicBezTo>
                  <a:pt x="1950920" y="33312"/>
                  <a:pt x="1967346" y="84831"/>
                  <a:pt x="1995055" y="112540"/>
                </a:cubicBezTo>
                <a:cubicBezTo>
                  <a:pt x="2013528" y="131013"/>
                  <a:pt x="2035982" y="146221"/>
                  <a:pt x="2050473" y="167958"/>
                </a:cubicBezTo>
                <a:cubicBezTo>
                  <a:pt x="2059709" y="181813"/>
                  <a:pt x="2068504" y="195972"/>
                  <a:pt x="2078182" y="209522"/>
                </a:cubicBezTo>
                <a:cubicBezTo>
                  <a:pt x="2091603" y="228312"/>
                  <a:pt x="2106937" y="245727"/>
                  <a:pt x="2119746" y="264940"/>
                </a:cubicBezTo>
                <a:cubicBezTo>
                  <a:pt x="2134683" y="287346"/>
                  <a:pt x="2145153" y="312670"/>
                  <a:pt x="2161310" y="334213"/>
                </a:cubicBezTo>
                <a:cubicBezTo>
                  <a:pt x="2207274" y="395498"/>
                  <a:pt x="2198271" y="352719"/>
                  <a:pt x="2230582" y="417340"/>
                </a:cubicBezTo>
                <a:cubicBezTo>
                  <a:pt x="2260730" y="477635"/>
                  <a:pt x="2224101" y="447059"/>
                  <a:pt x="2272146" y="514322"/>
                </a:cubicBezTo>
                <a:cubicBezTo>
                  <a:pt x="2283534" y="530266"/>
                  <a:pt x="2300693" y="541241"/>
                  <a:pt x="2313710" y="555885"/>
                </a:cubicBezTo>
                <a:cubicBezTo>
                  <a:pt x="2363667" y="612087"/>
                  <a:pt x="2376811" y="627337"/>
                  <a:pt x="2410691" y="680576"/>
                </a:cubicBezTo>
                <a:cubicBezTo>
                  <a:pt x="2434082" y="717333"/>
                  <a:pt x="2466186" y="750081"/>
                  <a:pt x="2479964" y="791413"/>
                </a:cubicBezTo>
                <a:cubicBezTo>
                  <a:pt x="2484582" y="805267"/>
                  <a:pt x="2489807" y="818934"/>
                  <a:pt x="2493819" y="832976"/>
                </a:cubicBezTo>
                <a:cubicBezTo>
                  <a:pt x="2499050" y="851285"/>
                  <a:pt x="2499940" y="870994"/>
                  <a:pt x="2507673" y="888394"/>
                </a:cubicBezTo>
                <a:cubicBezTo>
                  <a:pt x="2518610" y="913002"/>
                  <a:pt x="2533080" y="936124"/>
                  <a:pt x="2549237" y="957667"/>
                </a:cubicBezTo>
                <a:cubicBezTo>
                  <a:pt x="2618001" y="1049353"/>
                  <a:pt x="2566821" y="950340"/>
                  <a:pt x="2618510" y="1040794"/>
                </a:cubicBezTo>
                <a:cubicBezTo>
                  <a:pt x="2628757" y="1058726"/>
                  <a:pt x="2635972" y="1078281"/>
                  <a:pt x="2646219" y="1096213"/>
                </a:cubicBezTo>
                <a:cubicBezTo>
                  <a:pt x="2688518" y="1170237"/>
                  <a:pt x="2671308" y="1110446"/>
                  <a:pt x="2715491" y="1220903"/>
                </a:cubicBezTo>
                <a:cubicBezTo>
                  <a:pt x="2731762" y="1261581"/>
                  <a:pt x="2743200" y="1304030"/>
                  <a:pt x="2757055" y="1345594"/>
                </a:cubicBezTo>
                <a:lnTo>
                  <a:pt x="2770910" y="1387158"/>
                </a:lnTo>
                <a:cubicBezTo>
                  <a:pt x="2693196" y="1620294"/>
                  <a:pt x="2770910" y="1371539"/>
                  <a:pt x="2770910" y="2024467"/>
                </a:cubicBezTo>
                <a:cubicBezTo>
                  <a:pt x="2770910" y="2043508"/>
                  <a:pt x="2761673" y="2061412"/>
                  <a:pt x="2757055" y="2079885"/>
                </a:cubicBezTo>
                <a:cubicBezTo>
                  <a:pt x="2752437" y="2213812"/>
                  <a:pt x="2755708" y="2348245"/>
                  <a:pt x="2743200" y="2481667"/>
                </a:cubicBezTo>
                <a:cubicBezTo>
                  <a:pt x="2741646" y="2498245"/>
                  <a:pt x="2726553" y="2510786"/>
                  <a:pt x="2715491" y="2523231"/>
                </a:cubicBezTo>
                <a:cubicBezTo>
                  <a:pt x="2689457" y="2552519"/>
                  <a:pt x="2652525" y="2572756"/>
                  <a:pt x="2632364" y="2606358"/>
                </a:cubicBezTo>
                <a:cubicBezTo>
                  <a:pt x="2618509" y="2629449"/>
                  <a:pt x="2606243" y="2653570"/>
                  <a:pt x="2590800" y="2675631"/>
                </a:cubicBezTo>
                <a:cubicBezTo>
                  <a:pt x="2546575" y="2738809"/>
                  <a:pt x="2521403" y="2758882"/>
                  <a:pt x="2466110" y="2814176"/>
                </a:cubicBezTo>
                <a:cubicBezTo>
                  <a:pt x="2470728" y="2837267"/>
                  <a:pt x="2493026" y="2863856"/>
                  <a:pt x="2479964" y="2883449"/>
                </a:cubicBezTo>
                <a:cubicBezTo>
                  <a:pt x="2459311" y="2914429"/>
                  <a:pt x="2410428" y="2913708"/>
                  <a:pt x="2382982" y="2938867"/>
                </a:cubicBezTo>
                <a:cubicBezTo>
                  <a:pt x="2353697" y="2965712"/>
                  <a:pt x="2338867" y="3005102"/>
                  <a:pt x="2313710" y="3035849"/>
                </a:cubicBezTo>
                <a:cubicBezTo>
                  <a:pt x="2297167" y="3056068"/>
                  <a:pt x="2276764" y="3072794"/>
                  <a:pt x="2258291" y="3091267"/>
                </a:cubicBezTo>
                <a:cubicBezTo>
                  <a:pt x="2253673" y="3105122"/>
                  <a:pt x="2250968" y="3119769"/>
                  <a:pt x="2244437" y="3132831"/>
                </a:cubicBezTo>
                <a:cubicBezTo>
                  <a:pt x="2236991" y="3147724"/>
                  <a:pt x="2227790" y="3161949"/>
                  <a:pt x="2216728" y="3174394"/>
                </a:cubicBezTo>
                <a:cubicBezTo>
                  <a:pt x="2150422" y="3248987"/>
                  <a:pt x="2145416" y="3248660"/>
                  <a:pt x="2078182" y="3299085"/>
                </a:cubicBezTo>
                <a:cubicBezTo>
                  <a:pt x="2060526" y="3325569"/>
                  <a:pt x="2037629" y="3365802"/>
                  <a:pt x="2008910" y="3382213"/>
                </a:cubicBezTo>
                <a:cubicBezTo>
                  <a:pt x="1992377" y="3391660"/>
                  <a:pt x="1971964" y="3391449"/>
                  <a:pt x="1953491" y="3396067"/>
                </a:cubicBezTo>
                <a:cubicBezTo>
                  <a:pt x="1948873" y="3409922"/>
                  <a:pt x="1948760" y="3426227"/>
                  <a:pt x="1939637" y="3437631"/>
                </a:cubicBezTo>
                <a:cubicBezTo>
                  <a:pt x="1929235" y="3450633"/>
                  <a:pt x="1910865" y="3454680"/>
                  <a:pt x="1898073" y="3465340"/>
                </a:cubicBezTo>
                <a:cubicBezTo>
                  <a:pt x="1883021" y="3477883"/>
                  <a:pt x="1871386" y="3494152"/>
                  <a:pt x="1856510" y="3506903"/>
                </a:cubicBezTo>
                <a:cubicBezTo>
                  <a:pt x="1838978" y="3521931"/>
                  <a:pt x="1817419" y="3532139"/>
                  <a:pt x="1801091" y="3548467"/>
                </a:cubicBezTo>
                <a:cubicBezTo>
                  <a:pt x="1780181" y="3569377"/>
                  <a:pt x="1767927" y="3598267"/>
                  <a:pt x="1745673" y="3617740"/>
                </a:cubicBezTo>
                <a:cubicBezTo>
                  <a:pt x="1730130" y="3631340"/>
                  <a:pt x="1707061" y="3633445"/>
                  <a:pt x="1690255" y="3645449"/>
                </a:cubicBezTo>
                <a:cubicBezTo>
                  <a:pt x="1674311" y="3656837"/>
                  <a:pt x="1665819" y="3677498"/>
                  <a:pt x="1648691" y="3687013"/>
                </a:cubicBezTo>
                <a:cubicBezTo>
                  <a:pt x="1623159" y="3701198"/>
                  <a:pt x="1592683" y="3703874"/>
                  <a:pt x="1565564" y="3714722"/>
                </a:cubicBezTo>
                <a:cubicBezTo>
                  <a:pt x="1394388" y="3783192"/>
                  <a:pt x="1602357" y="3711696"/>
                  <a:pt x="1468582" y="3756285"/>
                </a:cubicBezTo>
                <a:cubicBezTo>
                  <a:pt x="1429635" y="3752745"/>
                  <a:pt x="1327928" y="3755231"/>
                  <a:pt x="1274619" y="3728576"/>
                </a:cubicBezTo>
                <a:cubicBezTo>
                  <a:pt x="1259726" y="3721129"/>
                  <a:pt x="1246910" y="3710103"/>
                  <a:pt x="1233055" y="3700867"/>
                </a:cubicBezTo>
                <a:cubicBezTo>
                  <a:pt x="1223819" y="3687012"/>
                  <a:pt x="1216182" y="3671946"/>
                  <a:pt x="1205346" y="3659303"/>
                </a:cubicBezTo>
                <a:cubicBezTo>
                  <a:pt x="1188345" y="3639468"/>
                  <a:pt x="1165113" y="3625143"/>
                  <a:pt x="1149928" y="3603885"/>
                </a:cubicBezTo>
                <a:cubicBezTo>
                  <a:pt x="1141440" y="3592001"/>
                  <a:pt x="1142604" y="3575384"/>
                  <a:pt x="1136073" y="3562322"/>
                </a:cubicBezTo>
                <a:cubicBezTo>
                  <a:pt x="1124030" y="3538237"/>
                  <a:pt x="1110162" y="3514961"/>
                  <a:pt x="1094510" y="3493049"/>
                </a:cubicBezTo>
                <a:cubicBezTo>
                  <a:pt x="1086918" y="3482420"/>
                  <a:pt x="1074637" y="3475790"/>
                  <a:pt x="1066800" y="3465340"/>
                </a:cubicBezTo>
                <a:cubicBezTo>
                  <a:pt x="1046819" y="3438698"/>
                  <a:pt x="1034930" y="3405761"/>
                  <a:pt x="1011382" y="3382213"/>
                </a:cubicBezTo>
                <a:cubicBezTo>
                  <a:pt x="997528" y="3368358"/>
                  <a:pt x="982836" y="3355293"/>
                  <a:pt x="969819" y="3340649"/>
                </a:cubicBezTo>
                <a:cubicBezTo>
                  <a:pt x="945856" y="3313691"/>
                  <a:pt x="926051" y="3283027"/>
                  <a:pt x="900546" y="3257522"/>
                </a:cubicBezTo>
                <a:cubicBezTo>
                  <a:pt x="875041" y="3232017"/>
                  <a:pt x="844008" y="3212622"/>
                  <a:pt x="817419" y="3188249"/>
                </a:cubicBezTo>
                <a:cubicBezTo>
                  <a:pt x="817365" y="3188200"/>
                  <a:pt x="713536" y="3084366"/>
                  <a:pt x="692728" y="3063558"/>
                </a:cubicBezTo>
                <a:cubicBezTo>
                  <a:pt x="636611" y="3007441"/>
                  <a:pt x="614856" y="2996556"/>
                  <a:pt x="581891" y="2938867"/>
                </a:cubicBezTo>
                <a:cubicBezTo>
                  <a:pt x="571644" y="2920935"/>
                  <a:pt x="563418" y="2901922"/>
                  <a:pt x="554182" y="2883449"/>
                </a:cubicBezTo>
                <a:cubicBezTo>
                  <a:pt x="591107" y="2772677"/>
                  <a:pt x="570685" y="2851251"/>
                  <a:pt x="554182" y="2620213"/>
                </a:cubicBezTo>
                <a:cubicBezTo>
                  <a:pt x="550220" y="2564744"/>
                  <a:pt x="547678" y="2509081"/>
                  <a:pt x="540328" y="2453958"/>
                </a:cubicBezTo>
                <a:cubicBezTo>
                  <a:pt x="538398" y="2439482"/>
                  <a:pt x="530485" y="2426436"/>
                  <a:pt x="526473" y="2412394"/>
                </a:cubicBezTo>
                <a:cubicBezTo>
                  <a:pt x="521242" y="2394085"/>
                  <a:pt x="516353" y="2375647"/>
                  <a:pt x="512619" y="2356976"/>
                </a:cubicBezTo>
                <a:cubicBezTo>
                  <a:pt x="478649" y="2187128"/>
                  <a:pt x="517089" y="2347153"/>
                  <a:pt x="484910" y="2218431"/>
                </a:cubicBezTo>
                <a:cubicBezTo>
                  <a:pt x="475441" y="2038527"/>
                  <a:pt x="458997" y="1964751"/>
                  <a:pt x="484910" y="1802794"/>
                </a:cubicBezTo>
                <a:cubicBezTo>
                  <a:pt x="517954" y="1596271"/>
                  <a:pt x="478240" y="1645006"/>
                  <a:pt x="581891" y="1567267"/>
                </a:cubicBezTo>
                <a:cubicBezTo>
                  <a:pt x="591127" y="1534940"/>
                  <a:pt x="597113" y="1501501"/>
                  <a:pt x="609600" y="1470285"/>
                </a:cubicBezTo>
                <a:cubicBezTo>
                  <a:pt x="628183" y="1423829"/>
                  <a:pt x="698173" y="1375279"/>
                  <a:pt x="720437" y="1345594"/>
                </a:cubicBezTo>
                <a:cubicBezTo>
                  <a:pt x="734291" y="1327121"/>
                  <a:pt x="741815" y="1301390"/>
                  <a:pt x="762000" y="1290176"/>
                </a:cubicBezTo>
                <a:cubicBezTo>
                  <a:pt x="786556" y="1276534"/>
                  <a:pt x="817419" y="1280940"/>
                  <a:pt x="845128" y="1276322"/>
                </a:cubicBezTo>
                <a:cubicBezTo>
                  <a:pt x="967738" y="1153711"/>
                  <a:pt x="912490" y="1194467"/>
                  <a:pt x="997528" y="1137776"/>
                </a:cubicBezTo>
                <a:cubicBezTo>
                  <a:pt x="988292" y="1119303"/>
                  <a:pt x="963288" y="1101951"/>
                  <a:pt x="969819" y="1082358"/>
                </a:cubicBezTo>
                <a:cubicBezTo>
                  <a:pt x="976350" y="1062765"/>
                  <a:pt x="1007305" y="1064896"/>
                  <a:pt x="1025237" y="1054649"/>
                </a:cubicBezTo>
                <a:cubicBezTo>
                  <a:pt x="1039694" y="1046388"/>
                  <a:pt x="1052946" y="1036176"/>
                  <a:pt x="1066800" y="1026940"/>
                </a:cubicBezTo>
                <a:cubicBezTo>
                  <a:pt x="1085273" y="989994"/>
                  <a:pt x="1094776" y="946976"/>
                  <a:pt x="1122219" y="916103"/>
                </a:cubicBezTo>
                <a:cubicBezTo>
                  <a:pt x="1134869" y="901871"/>
                  <a:pt x="1159808" y="908935"/>
                  <a:pt x="1177637" y="902249"/>
                </a:cubicBezTo>
                <a:cubicBezTo>
                  <a:pt x="1306511" y="853922"/>
                  <a:pt x="1146947" y="888892"/>
                  <a:pt x="1316182" y="860685"/>
                </a:cubicBezTo>
                <a:cubicBezTo>
                  <a:pt x="1365209" y="893369"/>
                  <a:pt x="1368367" y="891550"/>
                  <a:pt x="1413164" y="943813"/>
                </a:cubicBezTo>
                <a:cubicBezTo>
                  <a:pt x="1424000" y="956455"/>
                  <a:pt x="1429908" y="972845"/>
                  <a:pt x="1440873" y="985376"/>
                </a:cubicBezTo>
                <a:cubicBezTo>
                  <a:pt x="1462377" y="1009952"/>
                  <a:pt x="1487055" y="1031558"/>
                  <a:pt x="1510146" y="1054649"/>
                </a:cubicBezTo>
                <a:cubicBezTo>
                  <a:pt x="1535645" y="1131149"/>
                  <a:pt x="1509308" y="1080489"/>
                  <a:pt x="1607128" y="1151631"/>
                </a:cubicBezTo>
                <a:cubicBezTo>
                  <a:pt x="1787046" y="1282480"/>
                  <a:pt x="1569432" y="1138463"/>
                  <a:pt x="1745673" y="1248613"/>
                </a:cubicBezTo>
                <a:cubicBezTo>
                  <a:pt x="1759793" y="1257438"/>
                  <a:pt x="1771646" y="1270475"/>
                  <a:pt x="1787237" y="1276322"/>
                </a:cubicBezTo>
                <a:cubicBezTo>
                  <a:pt x="1809286" y="1284590"/>
                  <a:pt x="1833419" y="1285558"/>
                  <a:pt x="1856510" y="1290176"/>
                </a:cubicBezTo>
                <a:cubicBezTo>
                  <a:pt x="1870364" y="1299412"/>
                  <a:pt x="1885281" y="1307225"/>
                  <a:pt x="1898073" y="1317885"/>
                </a:cubicBezTo>
                <a:cubicBezTo>
                  <a:pt x="1913125" y="1330428"/>
                  <a:pt x="1923693" y="1348061"/>
                  <a:pt x="1939637" y="1359449"/>
                </a:cubicBezTo>
                <a:cubicBezTo>
                  <a:pt x="1956443" y="1371453"/>
                  <a:pt x="1976582" y="1377922"/>
                  <a:pt x="1995055" y="1387158"/>
                </a:cubicBezTo>
                <a:cubicBezTo>
                  <a:pt x="1981200" y="1368685"/>
                  <a:pt x="1974144" y="1342067"/>
                  <a:pt x="1953491" y="1331740"/>
                </a:cubicBezTo>
                <a:cubicBezTo>
                  <a:pt x="1940429" y="1325209"/>
                  <a:pt x="1959832" y="1360780"/>
                  <a:pt x="1967346" y="1373303"/>
                </a:cubicBezTo>
                <a:cubicBezTo>
                  <a:pt x="1974067" y="1384504"/>
                  <a:pt x="1987809" y="1390144"/>
                  <a:pt x="1995055" y="1401013"/>
                </a:cubicBezTo>
                <a:cubicBezTo>
                  <a:pt x="2006511" y="1418197"/>
                  <a:pt x="2012517" y="1438499"/>
                  <a:pt x="2022764" y="1456431"/>
                </a:cubicBezTo>
                <a:cubicBezTo>
                  <a:pt x="2031025" y="1470888"/>
                  <a:pt x="2041237" y="1484140"/>
                  <a:pt x="2050473" y="1497994"/>
                </a:cubicBezTo>
                <a:cubicBezTo>
                  <a:pt x="2066610" y="1578677"/>
                  <a:pt x="2095119" y="1713439"/>
                  <a:pt x="2092037" y="1775085"/>
                </a:cubicBezTo>
                <a:cubicBezTo>
                  <a:pt x="2090692" y="1801980"/>
                  <a:pt x="2064328" y="1821267"/>
                  <a:pt x="2050473" y="1844358"/>
                </a:cubicBezTo>
                <a:cubicBezTo>
                  <a:pt x="1999715" y="2022011"/>
                  <a:pt x="2062745" y="1873650"/>
                  <a:pt x="1898073" y="2038322"/>
                </a:cubicBezTo>
                <a:cubicBezTo>
                  <a:pt x="1879032" y="2057363"/>
                  <a:pt x="1870782" y="2084759"/>
                  <a:pt x="1856510" y="2107594"/>
                </a:cubicBezTo>
                <a:cubicBezTo>
                  <a:pt x="1847685" y="2121714"/>
                  <a:pt x="1841592" y="2138498"/>
                  <a:pt x="1828800" y="2149158"/>
                </a:cubicBezTo>
                <a:cubicBezTo>
                  <a:pt x="1812934" y="2162380"/>
                  <a:pt x="1791855" y="2167631"/>
                  <a:pt x="1773382" y="2176867"/>
                </a:cubicBezTo>
                <a:cubicBezTo>
                  <a:pt x="1768764" y="2199958"/>
                  <a:pt x="1773985" y="2227552"/>
                  <a:pt x="1759528" y="2246140"/>
                </a:cubicBezTo>
                <a:cubicBezTo>
                  <a:pt x="1711043" y="2308478"/>
                  <a:pt x="1679861" y="2284243"/>
                  <a:pt x="1634837" y="2329267"/>
                </a:cubicBezTo>
                <a:cubicBezTo>
                  <a:pt x="1620982" y="2343122"/>
                  <a:pt x="1609576" y="2359963"/>
                  <a:pt x="1593273" y="2370831"/>
                </a:cubicBezTo>
                <a:cubicBezTo>
                  <a:pt x="1581122" y="2378932"/>
                  <a:pt x="1565005" y="2378642"/>
                  <a:pt x="1551710" y="2384685"/>
                </a:cubicBezTo>
                <a:cubicBezTo>
                  <a:pt x="1514106" y="2401778"/>
                  <a:pt x="1475242" y="2417190"/>
                  <a:pt x="1440873" y="2440103"/>
                </a:cubicBezTo>
                <a:cubicBezTo>
                  <a:pt x="1410465" y="2460376"/>
                  <a:pt x="1379052" y="2483802"/>
                  <a:pt x="1343891" y="2495522"/>
                </a:cubicBezTo>
                <a:cubicBezTo>
                  <a:pt x="1321551" y="2502968"/>
                  <a:pt x="1297710" y="2504758"/>
                  <a:pt x="1274619" y="2509376"/>
                </a:cubicBezTo>
                <a:cubicBezTo>
                  <a:pt x="1265383" y="2495522"/>
                  <a:pt x="1253673" y="2483029"/>
                  <a:pt x="1246910" y="2467813"/>
                </a:cubicBezTo>
                <a:cubicBezTo>
                  <a:pt x="1235047" y="2441122"/>
                  <a:pt x="1219200" y="2384685"/>
                  <a:pt x="1219200" y="2384685"/>
                </a:cubicBezTo>
                <a:cubicBezTo>
                  <a:pt x="1200125" y="2251152"/>
                  <a:pt x="1193401" y="2251875"/>
                  <a:pt x="1219200" y="2079885"/>
                </a:cubicBezTo>
                <a:cubicBezTo>
                  <a:pt x="1222889" y="2055291"/>
                  <a:pt x="1238178" y="2033899"/>
                  <a:pt x="1246910" y="2010613"/>
                </a:cubicBezTo>
                <a:cubicBezTo>
                  <a:pt x="1261813" y="1970871"/>
                  <a:pt x="1263704" y="1957288"/>
                  <a:pt x="1274619" y="1913631"/>
                </a:cubicBezTo>
                <a:cubicBezTo>
                  <a:pt x="1270001" y="1899776"/>
                  <a:pt x="1260764" y="1886671"/>
                  <a:pt x="1260764" y="1872067"/>
                </a:cubicBezTo>
                <a:cubicBezTo>
                  <a:pt x="1260764" y="1857463"/>
                  <a:pt x="1270607" y="1844545"/>
                  <a:pt x="1274619" y="1830503"/>
                </a:cubicBezTo>
                <a:cubicBezTo>
                  <a:pt x="1279850" y="1812194"/>
                  <a:pt x="1283855" y="1793558"/>
                  <a:pt x="1288473" y="1775085"/>
                </a:cubicBezTo>
                <a:cubicBezTo>
                  <a:pt x="1283855" y="1756612"/>
                  <a:pt x="1260162" y="1732059"/>
                  <a:pt x="1274619" y="1719667"/>
                </a:cubicBezTo>
                <a:cubicBezTo>
                  <a:pt x="1303533" y="1694883"/>
                  <a:pt x="1385455" y="1691958"/>
                  <a:pt x="1385455" y="1691958"/>
                </a:cubicBezTo>
                <a:cubicBezTo>
                  <a:pt x="1380837" y="1673485"/>
                  <a:pt x="1364528" y="1654219"/>
                  <a:pt x="1371600" y="1636540"/>
                </a:cubicBezTo>
                <a:cubicBezTo>
                  <a:pt x="1377024" y="1622980"/>
                  <a:pt x="1398632" y="1621232"/>
                  <a:pt x="1413164" y="1622685"/>
                </a:cubicBezTo>
                <a:cubicBezTo>
                  <a:pt x="1446618" y="1626030"/>
                  <a:pt x="1477819" y="1641158"/>
                  <a:pt x="1510146" y="1650394"/>
                </a:cubicBezTo>
                <a:cubicBezTo>
                  <a:pt x="1496291" y="1641158"/>
                  <a:pt x="1478984" y="1635687"/>
                  <a:pt x="1468582" y="1622685"/>
                </a:cubicBezTo>
                <a:cubicBezTo>
                  <a:pt x="1459459" y="1611281"/>
                  <a:pt x="1440124" y="1581122"/>
                  <a:pt x="1454728" y="1581122"/>
                </a:cubicBezTo>
                <a:cubicBezTo>
                  <a:pt x="1477819" y="1581122"/>
                  <a:pt x="1491673" y="1608831"/>
                  <a:pt x="1510146" y="1622685"/>
                </a:cubicBezTo>
                <a:cubicBezTo>
                  <a:pt x="1519382" y="1636540"/>
                  <a:pt x="1527195" y="1651457"/>
                  <a:pt x="1537855" y="1664249"/>
                </a:cubicBezTo>
                <a:cubicBezTo>
                  <a:pt x="1626755" y="1770930"/>
                  <a:pt x="1538329" y="1644178"/>
                  <a:pt x="1607128" y="1747376"/>
                </a:cubicBezTo>
                <a:cubicBezTo>
                  <a:pt x="1579419" y="1761231"/>
                  <a:pt x="1545906" y="1767034"/>
                  <a:pt x="1524000" y="1788940"/>
                </a:cubicBezTo>
                <a:cubicBezTo>
                  <a:pt x="1510536" y="1802404"/>
                  <a:pt x="1514277" y="1825770"/>
                  <a:pt x="1510146" y="1844358"/>
                </a:cubicBezTo>
                <a:cubicBezTo>
                  <a:pt x="1503824" y="1872808"/>
                  <a:pt x="1497290" y="1925489"/>
                  <a:pt x="1482437" y="1955194"/>
                </a:cubicBezTo>
                <a:cubicBezTo>
                  <a:pt x="1479516" y="1961036"/>
                  <a:pt x="1473200" y="1964431"/>
                  <a:pt x="1468582" y="1969049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ord 3"/>
          <p:cNvSpPr/>
          <p:nvPr/>
        </p:nvSpPr>
        <p:spPr>
          <a:xfrm rot="6729681">
            <a:off x="-56988" y="813306"/>
            <a:ext cx="4267200" cy="3733800"/>
          </a:xfrm>
          <a:prstGeom prst="cho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lock Arc 6"/>
          <p:cNvSpPr/>
          <p:nvPr/>
        </p:nvSpPr>
        <p:spPr>
          <a:xfrm rot="10800000">
            <a:off x="228600" y="2362200"/>
            <a:ext cx="3505200" cy="21336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hord 7"/>
          <p:cNvSpPr/>
          <p:nvPr/>
        </p:nvSpPr>
        <p:spPr>
          <a:xfrm rot="6729681">
            <a:off x="4210211" y="584705"/>
            <a:ext cx="4267200" cy="3733800"/>
          </a:xfrm>
          <a:prstGeom prst="cho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Block Arc 8"/>
          <p:cNvSpPr/>
          <p:nvPr/>
        </p:nvSpPr>
        <p:spPr>
          <a:xfrm rot="10800000">
            <a:off x="4495800" y="2133600"/>
            <a:ext cx="3505200" cy="21336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 Kelly</dc:creator>
  <cp:lastModifiedBy>Deb Kelly</cp:lastModifiedBy>
  <cp:revision>29</cp:revision>
  <dcterms:created xsi:type="dcterms:W3CDTF">2009-05-25T17:53:10Z</dcterms:created>
  <dcterms:modified xsi:type="dcterms:W3CDTF">2009-05-25T22:33:33Z</dcterms:modified>
</cp:coreProperties>
</file>