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345" r:id="rId3"/>
    <p:sldId id="346" r:id="rId4"/>
    <p:sldId id="347" r:id="rId5"/>
    <p:sldId id="258" r:id="rId6"/>
    <p:sldId id="264" r:id="rId7"/>
    <p:sldId id="259" r:id="rId8"/>
    <p:sldId id="260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36" r:id="rId84"/>
    <p:sldId id="337" r:id="rId85"/>
    <p:sldId id="338" r:id="rId86"/>
    <p:sldId id="339" r:id="rId87"/>
    <p:sldId id="340" r:id="rId88"/>
    <p:sldId id="341" r:id="rId89"/>
    <p:sldId id="342" r:id="rId90"/>
    <p:sldId id="343" r:id="rId9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19"/>
  </p:normalViewPr>
  <p:slideViewPr>
    <p:cSldViewPr snapToGrid="0" snapToObjects="1">
      <p:cViewPr>
        <p:scale>
          <a:sx n="100" d="100"/>
          <a:sy n="100" d="100"/>
        </p:scale>
        <p:origin x="100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68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31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211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055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80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726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10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6652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768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32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26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C21BE-98A1-2A44-92F4-2EDF14ED99A7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8D94D4A-4DDD-074B-B591-C067882B67C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772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3892989" y="1225989"/>
            <a:ext cx="4406021" cy="440602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F55EAB-FD1B-E147-94BA-F66DFA3DB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3892989" y="1225989"/>
            <a:ext cx="4406021" cy="440602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F55EAB-FD1B-E147-94BA-F66DFA3DB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96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3892989" y="1225989"/>
            <a:ext cx="4406021" cy="440602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F55EAB-FD1B-E147-94BA-F66DFA3DB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12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3892989" y="1225989"/>
            <a:ext cx="4406021" cy="440602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F55EAB-FD1B-E147-94BA-F66DFA3DB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4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3969488" y="1302488"/>
            <a:ext cx="4253023" cy="425302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3D39C-E9CD-4143-ABC8-BB28A305E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8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006701" y="1339701"/>
            <a:ext cx="4178598" cy="417859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BAD1A-9D09-0546-87DE-08EAC401E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045688" y="1378688"/>
            <a:ext cx="4100624" cy="410062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9CC43-35CF-F845-81A1-D5C9D2CAEB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07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110369" y="1443369"/>
            <a:ext cx="3971261" cy="397126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AFFFC-F951-834A-800C-0EA72E2C5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5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163975" y="1496975"/>
            <a:ext cx="3864050" cy="38640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883ADB-2891-E54F-971E-6D93324CE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64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222676" y="1555676"/>
            <a:ext cx="3746648" cy="374664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029BD-B565-E747-8772-F27598AE3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293782" y="1626782"/>
            <a:ext cx="3604436" cy="360443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4603F-BA07-8A43-ABFD-D54142896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6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389475" y="1722475"/>
            <a:ext cx="3413050" cy="34130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C04D5-8A09-DF42-B33C-08567D289E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04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463016" y="1796016"/>
            <a:ext cx="3265967" cy="326596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CC106-6B2A-744E-B36A-BE59261EA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5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505103" y="1838103"/>
            <a:ext cx="3181793" cy="318179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1A367-66C5-C049-B7F5-42FA134AB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3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586178" y="1919178"/>
            <a:ext cx="3019643" cy="301964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EC29BB-1F76-1A48-8E0E-18A02CDCD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61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623392" y="1956392"/>
            <a:ext cx="2945215" cy="294521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5CA09-7086-CD48-B8E6-095B214E4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703136" y="2036136"/>
            <a:ext cx="2785727" cy="278572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66BCC0-81CE-3F43-9F70-A7ECEDC8E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39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772248" y="2105248"/>
            <a:ext cx="2647504" cy="26475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DBEEED-9E41-8D45-A98E-BFF9E2C6A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0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840473" y="2173473"/>
            <a:ext cx="2511054" cy="251105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A2478C-DC25-7741-AD67-A356B960A0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8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883890" y="2216890"/>
            <a:ext cx="2424219" cy="242421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C8651-AAA0-734C-A883-4291329F0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91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4970721" y="2303721"/>
            <a:ext cx="2250557" cy="225055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CD75A-4B38-374B-AABB-02141D294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77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043379" y="2376379"/>
            <a:ext cx="2105241" cy="210524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9CA63-AC4C-CC4A-B7E0-2B4F1866EA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5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082364" y="2415364"/>
            <a:ext cx="2027272" cy="202727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7567A-F2CE-B74B-ABA0-8C5526415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6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133756" y="2466756"/>
            <a:ext cx="1924487" cy="192448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3783DC-A32E-6441-A26B-601493205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37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186031" y="2519031"/>
            <a:ext cx="1819937" cy="181993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929EF-18ED-504D-B34D-38E3756485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4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233434" y="2566434"/>
            <a:ext cx="1725132" cy="172513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821B8F-562E-5244-BB06-C587ED1AFE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293245" y="2626245"/>
            <a:ext cx="1605509" cy="160550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BABD52-293E-8744-B81B-C225099D3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66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340204" y="2673204"/>
            <a:ext cx="1511592" cy="151159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556C7-DC8C-6C4A-8F61-DFB155E49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7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378306" y="2711306"/>
            <a:ext cx="1435387" cy="143538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38F28F-28BF-F847-AD00-3A95C6AB27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414632" y="2747632"/>
            <a:ext cx="1362736" cy="136273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E82C29-8740-7848-92F4-2D0652FA9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3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454060" y="2787060"/>
            <a:ext cx="1283880" cy="128388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4CA3D-294B-C949-9671-4AEB0C011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489723" y="2822723"/>
            <a:ext cx="1212554" cy="121255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0ADCEB-2BC6-5749-8198-64FF9AD771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65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539452" y="2872452"/>
            <a:ext cx="1113096" cy="111309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60C656-C4B5-9140-9C4B-419773E9F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1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569693" y="2902693"/>
            <a:ext cx="1052614" cy="105261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3AADF9-62D6-4C47-802C-F6097649A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12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616651" y="2949651"/>
            <a:ext cx="958698" cy="95869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37BC34-E3DD-274E-A86A-4CC1637D0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3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672028" y="3005028"/>
            <a:ext cx="847944" cy="84794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5212C-5EE3-2F4B-B105-DB125FCD83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0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715665" y="3048665"/>
            <a:ext cx="760670" cy="76067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5DF1BC-6758-5548-A71E-EAFA62EDE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71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739814" y="3072814"/>
            <a:ext cx="712372" cy="71237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EEB98D-3AB4-E442-98C3-B7180849F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4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792088" y="3125088"/>
            <a:ext cx="607823" cy="60782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B0AFC-6CB3-484A-832F-AC665EAE1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49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839490" y="3172490"/>
            <a:ext cx="513019" cy="51301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78FAB-45ED-2D41-9759-41B4DDD62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77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879140" y="3212140"/>
            <a:ext cx="433719" cy="43371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3711D-F10F-4543-9390-AB7F2CDCE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7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904281" y="3237281"/>
            <a:ext cx="383437" cy="38343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A45115-119C-4040-BA20-A17793F89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418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938117" y="3271117"/>
            <a:ext cx="315766" cy="31576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3AAC8-716A-7D47-96CC-D77C707BE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2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5977989" y="3310989"/>
            <a:ext cx="236022" cy="23602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CCA33-F37F-2D42-8309-E2158EAECB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23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6009887" y="3342887"/>
            <a:ext cx="172226" cy="1722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BD2DE6-F0B8-3E41-A7D3-3AAEE9522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6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6025835" y="3358835"/>
            <a:ext cx="140329" cy="14032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3B4A61-2389-8844-8946-BFFFFF861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7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1B92ED-C8DE-B348-8716-512ED94A5A9E}"/>
              </a:ext>
            </a:extLst>
          </p:cNvPr>
          <p:cNvSpPr/>
          <p:nvPr/>
        </p:nvSpPr>
        <p:spPr>
          <a:xfrm>
            <a:off x="6052417" y="3400093"/>
            <a:ext cx="87166" cy="8716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272481"/>
                      <a:gd name="connsiteY0" fmla="*/ 0 h 3272481"/>
                      <a:gd name="connsiteX1" fmla="*/ 3272481 w 3272481"/>
                      <a:gd name="connsiteY1" fmla="*/ 0 h 3272481"/>
                      <a:gd name="connsiteX2" fmla="*/ 3272481 w 3272481"/>
                      <a:gd name="connsiteY2" fmla="*/ 3272481 h 3272481"/>
                      <a:gd name="connsiteX3" fmla="*/ 0 w 3272481"/>
                      <a:gd name="connsiteY3" fmla="*/ 3272481 h 3272481"/>
                      <a:gd name="connsiteX4" fmla="*/ 0 w 3272481"/>
                      <a:gd name="connsiteY4" fmla="*/ 0 h 3272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272481" h="3272481" fill="none" extrusionOk="0">
                        <a:moveTo>
                          <a:pt x="0" y="0"/>
                        </a:moveTo>
                        <a:cubicBezTo>
                          <a:pt x="1141600" y="-49533"/>
                          <a:pt x="2032020" y="-14809"/>
                          <a:pt x="3272481" y="0"/>
                        </a:cubicBezTo>
                        <a:cubicBezTo>
                          <a:pt x="3360120" y="1369026"/>
                          <a:pt x="3199802" y="2593060"/>
                          <a:pt x="3272481" y="3272481"/>
                        </a:cubicBezTo>
                        <a:cubicBezTo>
                          <a:pt x="2540375" y="3224250"/>
                          <a:pt x="747650" y="3356936"/>
                          <a:pt x="0" y="3272481"/>
                        </a:cubicBezTo>
                        <a:cubicBezTo>
                          <a:pt x="-38581" y="1674875"/>
                          <a:pt x="63341" y="381308"/>
                          <a:pt x="0" y="0"/>
                        </a:cubicBezTo>
                        <a:close/>
                      </a:path>
                      <a:path w="3272481" h="3272481" stroke="0" extrusionOk="0">
                        <a:moveTo>
                          <a:pt x="0" y="0"/>
                        </a:moveTo>
                        <a:cubicBezTo>
                          <a:pt x="771658" y="118645"/>
                          <a:pt x="2651879" y="116012"/>
                          <a:pt x="3272481" y="0"/>
                        </a:cubicBezTo>
                        <a:cubicBezTo>
                          <a:pt x="3139599" y="781199"/>
                          <a:pt x="3357432" y="2010921"/>
                          <a:pt x="3272481" y="3272481"/>
                        </a:cubicBezTo>
                        <a:cubicBezTo>
                          <a:pt x="1645818" y="3407081"/>
                          <a:pt x="895706" y="3115285"/>
                          <a:pt x="0" y="3272481"/>
                        </a:cubicBezTo>
                        <a:cubicBezTo>
                          <a:pt x="-20187" y="1918998"/>
                          <a:pt x="-152480" y="94915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CC6F4-9E72-D748-8492-58CE9F630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8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6066967" y="3397815"/>
            <a:ext cx="62370" cy="6237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9BF954-711C-714F-8558-7B7393D17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5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6004032" y="3337032"/>
            <a:ext cx="183936" cy="18393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66583F-055F-4F4E-B5B4-E34E1DD3A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9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972044" y="3305044"/>
            <a:ext cx="247912" cy="247912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47586B-F776-6B4B-A031-F1149A980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9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940987" y="3273987"/>
            <a:ext cx="310025" cy="31002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9EFAD7-8B1B-ED40-91E2-13C0BD615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3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885587" y="3218587"/>
            <a:ext cx="420826" cy="42082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62932E-2215-9147-9D09-AE3F265CB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33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854342" y="3187342"/>
            <a:ext cx="483315" cy="48331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6C6D49-700F-BF4C-9E57-604132586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2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817454" y="3150454"/>
            <a:ext cx="557091" cy="55709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82A37D-FD38-1541-BD00-5DD58FB58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8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786606" y="3119606"/>
            <a:ext cx="618787" cy="618787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F40EB1-1CA2-CB46-AF1E-1CF761442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04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744601" y="3077601"/>
            <a:ext cx="702798" cy="702798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BA498B-A2B5-5C48-A404-D941F7C2E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4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702333" y="3035333"/>
            <a:ext cx="787333" cy="78733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D2D553-9000-CC40-B162-F5D376272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3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643985" y="2976985"/>
            <a:ext cx="904029" cy="90402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200525-2A82-7C46-96F9-2E0E23B72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15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588230" y="2921230"/>
            <a:ext cx="1015540" cy="101554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C729EE-44B0-8846-A18A-DEE1C7C2F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071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539087" y="2872087"/>
            <a:ext cx="1113825" cy="111382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1D02CB-B8E6-4843-901F-26B23BE99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489706" y="2822706"/>
            <a:ext cx="1212587" cy="1212587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052A6A-573B-554D-8984-579BB34049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46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449067" y="2782067"/>
            <a:ext cx="1293866" cy="129386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6CA627-8A8B-084C-A549-A6EEDABEF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0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395078" y="2728078"/>
            <a:ext cx="1401844" cy="140184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E503FA-E82D-EC48-B6AF-984E3FF7E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3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341502" y="2674502"/>
            <a:ext cx="1508996" cy="150899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D77457-A545-5B43-99FB-6BB9F999A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0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284588" y="2617588"/>
            <a:ext cx="1622824" cy="162282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4393BA-F57A-F841-AACD-83EE53C46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14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217145" y="2550145"/>
            <a:ext cx="1757709" cy="175770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1D8B9E-E5D1-E144-AE12-34796A2C5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6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156842" y="2489842"/>
            <a:ext cx="1878315" cy="187831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FC64B4-7B75-9543-B6F0-1FBBE22F5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31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089477" y="2422477"/>
            <a:ext cx="2013046" cy="201304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30453B-F882-A541-9CCB-F465B9842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7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5029213" y="2362213"/>
            <a:ext cx="2133573" cy="213357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137A15-76A4-4E49-BEC2-D78E5BC6B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5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966824" y="2299824"/>
            <a:ext cx="2258351" cy="22583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6EBD61-E0BB-3644-BDEF-BB0E80327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6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877510" y="2210510"/>
            <a:ext cx="2436980" cy="243698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87B82-1942-3849-8CE6-198D66E9A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90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800955" y="2133955"/>
            <a:ext cx="2590089" cy="25900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C7D3A1-67C2-C549-AC76-3D1B33129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9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735737" y="2068737"/>
            <a:ext cx="2720525" cy="272052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28D156-0211-B740-825F-3F767B739C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1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676547" y="2009547"/>
            <a:ext cx="2838906" cy="283890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BD4CBB-61F7-2D42-8B14-E68558517C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588832" y="1921832"/>
            <a:ext cx="3014336" cy="301433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F858BB-F62B-3A4E-A2FD-DF1E81671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799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518393" y="1851393"/>
            <a:ext cx="3155214" cy="315521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44C34F-E30A-7944-9B5A-AE6E58B97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45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451276" y="1784276"/>
            <a:ext cx="3289448" cy="3289448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AF79A2-670C-5C48-99DD-FB22E348D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1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364195" y="1697195"/>
            <a:ext cx="3463609" cy="346360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424794-E7BF-3149-BA8C-D19310525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0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283800" y="1616800"/>
            <a:ext cx="3624400" cy="362440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F2F74-5439-A640-B49E-440BE92EE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17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200713" y="1533713"/>
            <a:ext cx="3790573" cy="379057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4097D9-7388-6A46-9C21-2A67800D0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4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134719" y="1467719"/>
            <a:ext cx="3922561" cy="392256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3DAA18-4341-3D4E-A4E2-95DC47674A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88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4048559" y="1381559"/>
            <a:ext cx="4094881" cy="409488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70F24C-B146-2E43-9FE0-2F0CFADA4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62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944869" y="1277869"/>
            <a:ext cx="4302261" cy="430226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211E8C-DC92-EC48-9C34-60F3BF9C7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03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845178" y="1178178"/>
            <a:ext cx="4501644" cy="450164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1AE999-2523-0D45-A4E7-6DC4688E3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951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774067" y="1107067"/>
            <a:ext cx="4643865" cy="464386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96F3E-8BC4-874C-AFFF-5248162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59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774067" y="1107067"/>
            <a:ext cx="4643865" cy="464386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96F3E-8BC4-874C-AFFF-5248162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0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774067" y="1107067"/>
            <a:ext cx="4643865" cy="464386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96F3E-8BC4-874C-AFFF-5248162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17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774067" y="1107067"/>
            <a:ext cx="4643865" cy="464386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96F3E-8BC4-874C-AFFF-5248162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41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3F93D890-827F-0549-8EA9-DCED1554CEC3}"/>
              </a:ext>
            </a:extLst>
          </p:cNvPr>
          <p:cNvSpPr/>
          <p:nvPr/>
        </p:nvSpPr>
        <p:spPr>
          <a:xfrm>
            <a:off x="3774067" y="1107067"/>
            <a:ext cx="4643865" cy="464386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96F3E-8BC4-874C-AFFF-5248162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7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C96F3E-8BC4-874C-AFFF-5248162BA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72113"/>
            <a:ext cx="12192000" cy="71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96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{113F2090-59F5-B54E-BA97-D8D85B33E66C}tf10001119</Template>
  <TotalTime>381</TotalTime>
  <Words>0</Words>
  <Application>Microsoft Macintosh PowerPoint</Application>
  <PresentationFormat>Widescreen</PresentationFormat>
  <Paragraphs>0</Paragraphs>
  <Slides>90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90</vt:i4>
      </vt:variant>
    </vt:vector>
  </HeadingPairs>
  <TitlesOfParts>
    <vt:vector size="93" baseType="lpstr">
      <vt:lpstr>Arial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Therrien, Joel</dc:creator>
  <cp:lastModifiedBy>Therrien, Joel</cp:lastModifiedBy>
  <cp:revision>11</cp:revision>
  <dcterms:created xsi:type="dcterms:W3CDTF">2019-10-27T19:13:26Z</dcterms:created>
  <dcterms:modified xsi:type="dcterms:W3CDTF">2019-10-28T01:35:26Z</dcterms:modified>
</cp:coreProperties>
</file>