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43" autoAdjust="0"/>
  </p:normalViewPr>
  <p:slideViewPr>
    <p:cSldViewPr>
      <p:cViewPr>
        <p:scale>
          <a:sx n="110" d="100"/>
          <a:sy n="110" d="100"/>
        </p:scale>
        <p:origin x="-1950" y="106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F27DA-A34C-4DAA-839A-C188F82F18DE}" type="datetimeFigureOut">
              <a:rPr lang="de-DE" smtClean="0"/>
              <a:t>07.02.2014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7A38F-D190-4EF2-A342-766AB030D9B5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Gerade Verbindung 11"/>
          <p:cNvCxnSpPr/>
          <p:nvPr/>
        </p:nvCxnSpPr>
        <p:spPr>
          <a:xfrm rot="5400000" flipH="1" flipV="1">
            <a:off x="249215" y="3488521"/>
            <a:ext cx="1500992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rot="5400000" flipH="1" flipV="1">
            <a:off x="2036356" y="5702702"/>
            <a:ext cx="1357322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 rot="10800000">
            <a:off x="2715414" y="6881826"/>
            <a:ext cx="14279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 rot="5400000" flipH="1" flipV="1">
            <a:off x="4893876" y="3702438"/>
            <a:ext cx="1928826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 rot="5400000" flipH="1" flipV="1">
            <a:off x="3858025" y="3666719"/>
            <a:ext cx="1000132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 rot="5400000" flipH="1" flipV="1">
            <a:off x="3643711" y="7381495"/>
            <a:ext cx="1000132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 rot="5400000" flipH="1" flipV="1">
            <a:off x="2214951" y="7381495"/>
            <a:ext cx="1000132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rot="5400000" flipH="1" flipV="1">
            <a:off x="1964918" y="3702438"/>
            <a:ext cx="1071570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 rot="5400000" flipH="1" flipV="1">
            <a:off x="3679430" y="5917016"/>
            <a:ext cx="928694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rot="10800000">
            <a:off x="1643050" y="2024042"/>
            <a:ext cx="35719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rot="5400000">
            <a:off x="2678901" y="4345777"/>
            <a:ext cx="714380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rot="10800000">
            <a:off x="3357562" y="4310058"/>
            <a:ext cx="8572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rot="10800000">
            <a:off x="2714620" y="6381760"/>
            <a:ext cx="14279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 rot="10800000">
            <a:off x="2714620" y="7881958"/>
            <a:ext cx="14279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Gerade Verbindung 38"/>
          <p:cNvCxnSpPr/>
          <p:nvPr/>
        </p:nvCxnSpPr>
        <p:spPr>
          <a:xfrm rot="5400000">
            <a:off x="964389" y="2059761"/>
            <a:ext cx="714380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rot="16200000" flipV="1">
            <a:off x="5179231" y="2059761"/>
            <a:ext cx="714380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 rot="10800000">
            <a:off x="4286256" y="5310190"/>
            <a:ext cx="92869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Gerade Verbindung 45"/>
          <p:cNvCxnSpPr/>
          <p:nvPr/>
        </p:nvCxnSpPr>
        <p:spPr>
          <a:xfrm rot="5400000">
            <a:off x="4143380" y="5310190"/>
            <a:ext cx="142876" cy="1428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 rot="10800000" flipV="1">
            <a:off x="4214818" y="4168770"/>
            <a:ext cx="142082" cy="1412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 rot="5400000">
            <a:off x="5214950" y="4667248"/>
            <a:ext cx="642942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 rot="16200000" flipV="1">
            <a:off x="4250537" y="3059893"/>
            <a:ext cx="142876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Gerade Verbindung 52"/>
          <p:cNvCxnSpPr/>
          <p:nvPr/>
        </p:nvCxnSpPr>
        <p:spPr>
          <a:xfrm rot="5400000">
            <a:off x="2464587" y="3059893"/>
            <a:ext cx="142876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 rot="10800000">
            <a:off x="2571744" y="3024174"/>
            <a:ext cx="171451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 rot="10800000">
            <a:off x="1000108" y="4238620"/>
            <a:ext cx="150019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A4-Papier (210x297 mm)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Mafia@Home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Gott</dc:creator>
  <cp:lastModifiedBy>Gott</cp:lastModifiedBy>
  <cp:revision>1</cp:revision>
  <dcterms:created xsi:type="dcterms:W3CDTF">2014-02-07T20:13:36Z</dcterms:created>
  <dcterms:modified xsi:type="dcterms:W3CDTF">2014-02-07T20:20:38Z</dcterms:modified>
</cp:coreProperties>
</file>