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0EE1F-FA8B-4455-B916-82C070B4FB10}" type="datetimeFigureOut">
              <a:rPr lang="en-US" smtClean="0"/>
              <a:t>3/16/2010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E1F69-475E-4CC5-858B-4FA2984C6AF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8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96000" cy="837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Coca-Cola Enterprises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e42937</dc:creator>
  <cp:lastModifiedBy>e42937</cp:lastModifiedBy>
  <cp:revision>1</cp:revision>
  <dcterms:created xsi:type="dcterms:W3CDTF">2010-03-16T21:36:29Z</dcterms:created>
  <dcterms:modified xsi:type="dcterms:W3CDTF">2010-03-16T21:36:52Z</dcterms:modified>
</cp:coreProperties>
</file>